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tags/tag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notesMasterIdLst>
    <p:notesMasterId r:id="rId17"/>
  </p:notesMasterIdLst>
  <p:sldIdLst>
    <p:sldId id="439" r:id="rId3"/>
    <p:sldId id="263" r:id="rId4"/>
    <p:sldId id="786" r:id="rId5"/>
    <p:sldId id="328" r:id="rId6"/>
    <p:sldId id="272" r:id="rId7"/>
    <p:sldId id="792" r:id="rId8"/>
    <p:sldId id="795" r:id="rId9"/>
    <p:sldId id="796" r:id="rId10"/>
    <p:sldId id="797" r:id="rId11"/>
    <p:sldId id="499" r:id="rId12"/>
    <p:sldId id="464" r:id="rId13"/>
    <p:sldId id="507" r:id="rId14"/>
    <p:sldId id="444" r:id="rId15"/>
    <p:sldId id="78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8718AC9-DBBC-453F-B453-A5E1C7B3E462}">
          <p14:sldIdLst>
            <p14:sldId id="439"/>
            <p14:sldId id="263"/>
            <p14:sldId id="786"/>
            <p14:sldId id="328"/>
            <p14:sldId id="272"/>
            <p14:sldId id="792"/>
          </p14:sldIdLst>
        </p14:section>
        <p14:section name="SBA Disaster Assistance" id="{3038BFBE-E24D-4AF1-9770-53CBD2E6DF4A}">
          <p14:sldIdLst>
            <p14:sldId id="795"/>
            <p14:sldId id="796"/>
            <p14:sldId id="797"/>
            <p14:sldId id="499"/>
            <p14:sldId id="464"/>
            <p14:sldId id="507"/>
            <p14:sldId id="444"/>
            <p14:sldId id="7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2E7ACF-B3C3-4ACA-A6A7-C9349DB52DF6}" v="2" dt="2021-09-21T14:03:42.5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4" autoAdjust="0"/>
    <p:restoredTop sz="94660"/>
  </p:normalViewPr>
  <p:slideViewPr>
    <p:cSldViewPr snapToGrid="0">
      <p:cViewPr varScale="1">
        <p:scale>
          <a:sx n="73" d="100"/>
          <a:sy n="73" d="100"/>
        </p:scale>
        <p:origin x="4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mar, Susheel" userId="70437979-500f-4011-9e47-7eaa4c79e4fe" providerId="ADAL" clId="{4F2E7ACF-B3C3-4ACA-A6A7-C9349DB52DF6}"/>
    <pc:docChg chg="undo custSel addSld delSld modSld sldOrd addSection delSection modSection">
      <pc:chgData name="Kumar, Susheel" userId="70437979-500f-4011-9e47-7eaa4c79e4fe" providerId="ADAL" clId="{4F2E7ACF-B3C3-4ACA-A6A7-C9349DB52DF6}" dt="2021-09-21T14:03:49.045" v="10" actId="2696"/>
      <pc:docMkLst>
        <pc:docMk/>
      </pc:docMkLst>
      <pc:sldChg chg="del">
        <pc:chgData name="Kumar, Susheel" userId="70437979-500f-4011-9e47-7eaa4c79e4fe" providerId="ADAL" clId="{4F2E7ACF-B3C3-4ACA-A6A7-C9349DB52DF6}" dt="2021-09-21T14:02:34.269" v="0" actId="47"/>
        <pc:sldMkLst>
          <pc:docMk/>
          <pc:sldMk cId="2596031078" sldId="367"/>
        </pc:sldMkLst>
      </pc:sldChg>
      <pc:sldChg chg="add del ord">
        <pc:chgData name="Kumar, Susheel" userId="70437979-500f-4011-9e47-7eaa4c79e4fe" providerId="ADAL" clId="{4F2E7ACF-B3C3-4ACA-A6A7-C9349DB52DF6}" dt="2021-09-21T14:03:49.045" v="10" actId="2696"/>
        <pc:sldMkLst>
          <pc:docMk/>
          <pc:sldMk cId="840785688" sldId="444"/>
        </pc:sldMkLst>
      </pc:sldChg>
      <pc:sldChg chg="add del">
        <pc:chgData name="Kumar, Susheel" userId="70437979-500f-4011-9e47-7eaa4c79e4fe" providerId="ADAL" clId="{4F2E7ACF-B3C3-4ACA-A6A7-C9349DB52DF6}" dt="2021-09-21T14:03:42.470" v="9"/>
        <pc:sldMkLst>
          <pc:docMk/>
          <pc:sldMk cId="3059899758" sldId="444"/>
        </pc:sldMkLst>
      </pc:sldChg>
      <pc:sldChg chg="add del ord">
        <pc:chgData name="Kumar, Susheel" userId="70437979-500f-4011-9e47-7eaa4c79e4fe" providerId="ADAL" clId="{4F2E7ACF-B3C3-4ACA-A6A7-C9349DB52DF6}" dt="2021-09-21T14:03:49.045" v="10" actId="2696"/>
        <pc:sldMkLst>
          <pc:docMk/>
          <pc:sldMk cId="200093906" sldId="464"/>
        </pc:sldMkLst>
      </pc:sldChg>
      <pc:sldChg chg="add del">
        <pc:chgData name="Kumar, Susheel" userId="70437979-500f-4011-9e47-7eaa4c79e4fe" providerId="ADAL" clId="{4F2E7ACF-B3C3-4ACA-A6A7-C9349DB52DF6}" dt="2021-09-21T14:03:42.470" v="9"/>
        <pc:sldMkLst>
          <pc:docMk/>
          <pc:sldMk cId="993670805" sldId="464"/>
        </pc:sldMkLst>
      </pc:sldChg>
      <pc:sldChg chg="add del">
        <pc:chgData name="Kumar, Susheel" userId="70437979-500f-4011-9e47-7eaa4c79e4fe" providerId="ADAL" clId="{4F2E7ACF-B3C3-4ACA-A6A7-C9349DB52DF6}" dt="2021-09-21T14:03:42.470" v="9"/>
        <pc:sldMkLst>
          <pc:docMk/>
          <pc:sldMk cId="2583322871" sldId="499"/>
        </pc:sldMkLst>
      </pc:sldChg>
      <pc:sldChg chg="add del ord">
        <pc:chgData name="Kumar, Susheel" userId="70437979-500f-4011-9e47-7eaa4c79e4fe" providerId="ADAL" clId="{4F2E7ACF-B3C3-4ACA-A6A7-C9349DB52DF6}" dt="2021-09-21T14:03:49.045" v="10" actId="2696"/>
        <pc:sldMkLst>
          <pc:docMk/>
          <pc:sldMk cId="3491335132" sldId="499"/>
        </pc:sldMkLst>
      </pc:sldChg>
      <pc:sldChg chg="add del ord">
        <pc:chgData name="Kumar, Susheel" userId="70437979-500f-4011-9e47-7eaa4c79e4fe" providerId="ADAL" clId="{4F2E7ACF-B3C3-4ACA-A6A7-C9349DB52DF6}" dt="2021-09-21T14:03:49.045" v="10" actId="2696"/>
        <pc:sldMkLst>
          <pc:docMk/>
          <pc:sldMk cId="2458044707" sldId="507"/>
        </pc:sldMkLst>
      </pc:sldChg>
      <pc:sldChg chg="add del">
        <pc:chgData name="Kumar, Susheel" userId="70437979-500f-4011-9e47-7eaa4c79e4fe" providerId="ADAL" clId="{4F2E7ACF-B3C3-4ACA-A6A7-C9349DB52DF6}" dt="2021-09-21T14:03:42.470" v="9"/>
        <pc:sldMkLst>
          <pc:docMk/>
          <pc:sldMk cId="3486199572" sldId="507"/>
        </pc:sldMkLst>
      </pc:sldChg>
      <pc:sldChg chg="add del ord">
        <pc:chgData name="Kumar, Susheel" userId="70437979-500f-4011-9e47-7eaa4c79e4fe" providerId="ADAL" clId="{4F2E7ACF-B3C3-4ACA-A6A7-C9349DB52DF6}" dt="2021-09-21T14:03:49.045" v="10" actId="2696"/>
        <pc:sldMkLst>
          <pc:docMk/>
          <pc:sldMk cId="352054963" sldId="783"/>
        </pc:sldMkLst>
      </pc:sldChg>
      <pc:sldChg chg="add del">
        <pc:chgData name="Kumar, Susheel" userId="70437979-500f-4011-9e47-7eaa4c79e4fe" providerId="ADAL" clId="{4F2E7ACF-B3C3-4ACA-A6A7-C9349DB52DF6}" dt="2021-09-21T14:03:42.470" v="9"/>
        <pc:sldMkLst>
          <pc:docMk/>
          <pc:sldMk cId="666631119" sldId="783"/>
        </pc:sldMkLst>
      </pc:sldChg>
      <pc:sldChg chg="add del">
        <pc:chgData name="Kumar, Susheel" userId="70437979-500f-4011-9e47-7eaa4c79e4fe" providerId="ADAL" clId="{4F2E7ACF-B3C3-4ACA-A6A7-C9349DB52DF6}" dt="2021-09-21T14:03:42.470" v="9"/>
        <pc:sldMkLst>
          <pc:docMk/>
          <pc:sldMk cId="1667499848" sldId="795"/>
        </pc:sldMkLst>
      </pc:sldChg>
      <pc:sldChg chg="add del ord">
        <pc:chgData name="Kumar, Susheel" userId="70437979-500f-4011-9e47-7eaa4c79e4fe" providerId="ADAL" clId="{4F2E7ACF-B3C3-4ACA-A6A7-C9349DB52DF6}" dt="2021-09-21T14:03:49.045" v="10" actId="2696"/>
        <pc:sldMkLst>
          <pc:docMk/>
          <pc:sldMk cId="3179635901" sldId="795"/>
        </pc:sldMkLst>
      </pc:sldChg>
      <pc:sldChg chg="add del">
        <pc:chgData name="Kumar, Susheel" userId="70437979-500f-4011-9e47-7eaa4c79e4fe" providerId="ADAL" clId="{4F2E7ACF-B3C3-4ACA-A6A7-C9349DB52DF6}" dt="2021-09-21T14:03:42.470" v="9"/>
        <pc:sldMkLst>
          <pc:docMk/>
          <pc:sldMk cId="1318153255" sldId="796"/>
        </pc:sldMkLst>
      </pc:sldChg>
      <pc:sldChg chg="add del ord">
        <pc:chgData name="Kumar, Susheel" userId="70437979-500f-4011-9e47-7eaa4c79e4fe" providerId="ADAL" clId="{4F2E7ACF-B3C3-4ACA-A6A7-C9349DB52DF6}" dt="2021-09-21T14:03:49.045" v="10" actId="2696"/>
        <pc:sldMkLst>
          <pc:docMk/>
          <pc:sldMk cId="2351023936" sldId="796"/>
        </pc:sldMkLst>
      </pc:sldChg>
      <pc:sldChg chg="add del">
        <pc:chgData name="Kumar, Susheel" userId="70437979-500f-4011-9e47-7eaa4c79e4fe" providerId="ADAL" clId="{4F2E7ACF-B3C3-4ACA-A6A7-C9349DB52DF6}" dt="2021-09-21T14:03:42.470" v="9"/>
        <pc:sldMkLst>
          <pc:docMk/>
          <pc:sldMk cId="27250885" sldId="797"/>
        </pc:sldMkLst>
      </pc:sldChg>
      <pc:sldChg chg="add del ord">
        <pc:chgData name="Kumar, Susheel" userId="70437979-500f-4011-9e47-7eaa4c79e4fe" providerId="ADAL" clId="{4F2E7ACF-B3C3-4ACA-A6A7-C9349DB52DF6}" dt="2021-09-21T14:03:49.045" v="10" actId="2696"/>
        <pc:sldMkLst>
          <pc:docMk/>
          <pc:sldMk cId="1239480078" sldId="797"/>
        </pc:sldMkLst>
      </pc:sldChg>
      <pc:sldMasterChg chg="delSldLayout">
        <pc:chgData name="Kumar, Susheel" userId="70437979-500f-4011-9e47-7eaa4c79e4fe" providerId="ADAL" clId="{4F2E7ACF-B3C3-4ACA-A6A7-C9349DB52DF6}" dt="2021-09-21T14:02:34.269" v="0" actId="47"/>
        <pc:sldMasterMkLst>
          <pc:docMk/>
          <pc:sldMasterMk cId="2443315098" sldId="2147483660"/>
        </pc:sldMasterMkLst>
        <pc:sldLayoutChg chg="del">
          <pc:chgData name="Kumar, Susheel" userId="70437979-500f-4011-9e47-7eaa4c79e4fe" providerId="ADAL" clId="{4F2E7ACF-B3C3-4ACA-A6A7-C9349DB52DF6}" dt="2021-09-21T14:02:34.269" v="0" actId="47"/>
          <pc:sldLayoutMkLst>
            <pc:docMk/>
            <pc:sldMasterMk cId="2443315098" sldId="2147483660"/>
            <pc:sldLayoutMk cId="978967247" sldId="2147483677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4T17:18:42.15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35 0,'0'310,"0"-300,-1-1,-1 2,-3 12,2-12,-3 23,5-20,-7 19,5-19,-1 23,2 23,3-49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BFA4D-20D3-449C-BA78-D2A7AD402217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9F00C-88AF-4B71-AE05-D2B30006A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29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140A9-11FD-AB46-B99D-C1331D8D8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131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140A9-11FD-AB46-B99D-C1331D8D84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1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140A9-11FD-AB46-B99D-C1331D8D8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858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140A9-11FD-AB46-B99D-C1331D8D8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785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A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417" y="1606514"/>
            <a:ext cx="4471167" cy="364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18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7026"/>
            <a:ext cx="10515600" cy="7625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68825"/>
            <a:ext cx="5181600" cy="4608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68825"/>
            <a:ext cx="5181600" cy="4608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B1E2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B1E2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>
                <a:solidFill>
                  <a:srgbClr val="1B1E2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B1E2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98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73996"/>
            <a:ext cx="10515600" cy="11617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586908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solidFill>
                  <a:srgbClr val="898989"/>
                </a:solidFill>
              </a:defRPr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586908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solidFill>
                  <a:srgbClr val="898989"/>
                </a:solidFill>
              </a:defRPr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B1E29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B1E29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>
                <a:solidFill>
                  <a:srgbClr val="1B1E2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B1E2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812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B1E29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B1E29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>
                <a:solidFill>
                  <a:srgbClr val="1B1E2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B1E2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373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B1E29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B1E29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>
                <a:solidFill>
                  <a:srgbClr val="1B1E2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B1E29">
                  <a:tint val="75000"/>
                </a:srgb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38410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33"/>
            <a:ext cx="3932237" cy="1224275"/>
          </a:xfrm>
        </p:spPr>
        <p:txBody>
          <a:bodyPr anchor="t">
            <a:norm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11700"/>
            <a:ext cx="3932237" cy="3657288"/>
          </a:xfrm>
        </p:spPr>
        <p:txBody>
          <a:bodyPr/>
          <a:lstStyle>
            <a:lvl1pPr marL="0" indent="0">
              <a:buNone/>
              <a:defRPr sz="1200" b="1">
                <a:solidFill>
                  <a:srgbClr val="898989"/>
                </a:solidFill>
              </a:defRPr>
            </a:lvl1pPr>
            <a:lvl2pPr marL="342875" indent="0">
              <a:buNone/>
              <a:defRPr sz="1050"/>
            </a:lvl2pPr>
            <a:lvl3pPr marL="685749" indent="0">
              <a:buNone/>
              <a:defRPr sz="900"/>
            </a:lvl3pPr>
            <a:lvl4pPr marL="1028624" indent="0">
              <a:buNone/>
              <a:defRPr sz="750"/>
            </a:lvl4pPr>
            <a:lvl5pPr marL="1371498" indent="0">
              <a:buNone/>
              <a:defRPr sz="750"/>
            </a:lvl5pPr>
            <a:lvl6pPr marL="1714373" indent="0">
              <a:buNone/>
              <a:defRPr sz="750"/>
            </a:lvl6pPr>
            <a:lvl7pPr marL="2057246" indent="0">
              <a:buNone/>
              <a:defRPr sz="750"/>
            </a:lvl7pPr>
            <a:lvl8pPr marL="2400120" indent="0">
              <a:buNone/>
              <a:defRPr sz="750"/>
            </a:lvl8pPr>
            <a:lvl9pPr marL="274299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B1E2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B1E2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>
                <a:solidFill>
                  <a:srgbClr val="1B1E2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B1E2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091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B1E2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B1E2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>
                <a:solidFill>
                  <a:srgbClr val="1B1E2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B1E29">
                  <a:tint val="75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9788" y="987433"/>
            <a:ext cx="3932237" cy="1224275"/>
          </a:xfrm>
        </p:spPr>
        <p:txBody>
          <a:bodyPr anchor="t">
            <a:norm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11700"/>
            <a:ext cx="3932237" cy="3657288"/>
          </a:xfrm>
        </p:spPr>
        <p:txBody>
          <a:bodyPr/>
          <a:lstStyle>
            <a:lvl1pPr marL="0" indent="0">
              <a:buNone/>
              <a:defRPr sz="1200" b="1">
                <a:solidFill>
                  <a:srgbClr val="898989"/>
                </a:solidFill>
              </a:defRPr>
            </a:lvl1pPr>
            <a:lvl2pPr marL="342875" indent="0">
              <a:buNone/>
              <a:defRPr sz="1050"/>
            </a:lvl2pPr>
            <a:lvl3pPr marL="685749" indent="0">
              <a:buNone/>
              <a:defRPr sz="900"/>
            </a:lvl3pPr>
            <a:lvl4pPr marL="1028624" indent="0">
              <a:buNone/>
              <a:defRPr sz="750"/>
            </a:lvl4pPr>
            <a:lvl5pPr marL="1371498" indent="0">
              <a:buNone/>
              <a:defRPr sz="750"/>
            </a:lvl5pPr>
            <a:lvl6pPr marL="1714373" indent="0">
              <a:buNone/>
              <a:defRPr sz="750"/>
            </a:lvl6pPr>
            <a:lvl7pPr marL="2057246" indent="0">
              <a:buNone/>
              <a:defRPr sz="750"/>
            </a:lvl7pPr>
            <a:lvl8pPr marL="2400120" indent="0">
              <a:buNone/>
              <a:defRPr sz="750"/>
            </a:lvl8pPr>
            <a:lvl9pPr marL="274299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6325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B1E2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B1E2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668C4-8678-4849-A6CA-2015C3C97D4E}" type="slidenum">
              <a:rPr lang="en-US" smtClean="0">
                <a:solidFill>
                  <a:srgbClr val="1B1E2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B1E2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581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600" y="152400"/>
            <a:ext cx="93472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946400" y="1371600"/>
            <a:ext cx="4064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3600" y="1371600"/>
            <a:ext cx="4064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339678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A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0417" y="1606514"/>
            <a:ext cx="4471167" cy="364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004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1 line) - Screen Only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360614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6000" spc="-2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</a:t>
            </a:r>
            <a:r>
              <a:rPr lang="en-US"/>
              <a:t>style (1 line)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194612"/>
            <a:ext cx="9144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748096"/>
            <a:ext cx="9144000" cy="1646237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bg1">
                    <a:lumMod val="65000"/>
                  </a:schemeClr>
                </a:solidFill>
              </a:defRPr>
            </a:lvl1pPr>
            <a:lvl2pPr marL="342875" indent="0" algn="ctr">
              <a:buNone/>
              <a:defRPr sz="2400" b="1">
                <a:solidFill>
                  <a:srgbClr val="898989"/>
                </a:solidFill>
              </a:defRPr>
            </a:lvl2pPr>
            <a:lvl3pPr marL="685749" indent="0" algn="ctr">
              <a:buNone/>
              <a:defRPr sz="2400" b="1">
                <a:solidFill>
                  <a:srgbClr val="898989"/>
                </a:solidFill>
              </a:defRPr>
            </a:lvl3pPr>
            <a:lvl4pPr marL="1028624" indent="0" algn="ctr">
              <a:buNone/>
              <a:defRPr sz="2400" b="1">
                <a:solidFill>
                  <a:srgbClr val="898989"/>
                </a:solidFill>
              </a:defRPr>
            </a:lvl4pPr>
            <a:lvl5pPr marL="1371498" indent="0" algn="ctr">
              <a:buNone/>
              <a:defRPr sz="2400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9784" y="692797"/>
            <a:ext cx="3212432" cy="66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108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1 line) - Screen Only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360614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6000" spc="-2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</a:t>
            </a:r>
            <a:r>
              <a:rPr lang="en-US"/>
              <a:t>style (1 line)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194612"/>
            <a:ext cx="9144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748096"/>
            <a:ext cx="9144000" cy="1646237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bg1">
                    <a:lumMod val="65000"/>
                  </a:schemeClr>
                </a:solidFill>
              </a:defRPr>
            </a:lvl1pPr>
            <a:lvl2pPr marL="342875" indent="0" algn="ctr">
              <a:buNone/>
              <a:defRPr sz="2400" b="1">
                <a:solidFill>
                  <a:srgbClr val="898989"/>
                </a:solidFill>
              </a:defRPr>
            </a:lvl2pPr>
            <a:lvl3pPr marL="685749" indent="0" algn="ctr">
              <a:buNone/>
              <a:defRPr sz="2400" b="1">
                <a:solidFill>
                  <a:srgbClr val="898989"/>
                </a:solidFill>
              </a:defRPr>
            </a:lvl3pPr>
            <a:lvl4pPr marL="1028624" indent="0" algn="ctr">
              <a:buNone/>
              <a:defRPr sz="2400" b="1">
                <a:solidFill>
                  <a:srgbClr val="898989"/>
                </a:solidFill>
              </a:defRPr>
            </a:lvl4pPr>
            <a:lvl5pPr marL="1371498" indent="0" algn="ctr">
              <a:buNone/>
              <a:defRPr sz="2400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784" y="692797"/>
            <a:ext cx="3212432" cy="66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171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2 lines) - Screen Only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939655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6000" spc="-2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(2 lines)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194612"/>
            <a:ext cx="9144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327263"/>
            <a:ext cx="9144000" cy="1646237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bg1">
                    <a:lumMod val="65000"/>
                  </a:schemeClr>
                </a:solidFill>
              </a:defRPr>
            </a:lvl1pPr>
            <a:lvl2pPr marL="342875" indent="0" algn="ctr">
              <a:buNone/>
              <a:defRPr sz="2400" b="1">
                <a:solidFill>
                  <a:srgbClr val="898989"/>
                </a:solidFill>
              </a:defRPr>
            </a:lvl2pPr>
            <a:lvl3pPr marL="685749" indent="0" algn="ctr">
              <a:buNone/>
              <a:defRPr sz="2400" b="1">
                <a:solidFill>
                  <a:srgbClr val="898989"/>
                </a:solidFill>
              </a:defRPr>
            </a:lvl3pPr>
            <a:lvl4pPr marL="1028624" indent="0" algn="ctr">
              <a:buNone/>
              <a:defRPr sz="2400" b="1">
                <a:solidFill>
                  <a:srgbClr val="898989"/>
                </a:solidFill>
              </a:defRPr>
            </a:lvl4pPr>
            <a:lvl5pPr marL="1371498" indent="0" algn="ctr">
              <a:buNone/>
              <a:defRPr sz="2400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9784" y="692797"/>
            <a:ext cx="3212432" cy="66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88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1 line) - Screen Only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360614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6000" spc="-225">
                <a:solidFill>
                  <a:srgbClr val="003F80"/>
                </a:solidFill>
              </a:defRPr>
            </a:lvl1pPr>
          </a:lstStyle>
          <a:p>
            <a:r>
              <a:rPr lang="en-US" dirty="0"/>
              <a:t>Click to edit Master title style (1 line)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194612"/>
            <a:ext cx="9144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rgbClr val="003F80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748096"/>
            <a:ext cx="9144000" cy="1646237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bg1">
                    <a:lumMod val="65000"/>
                  </a:schemeClr>
                </a:solidFill>
              </a:defRPr>
            </a:lvl1pPr>
            <a:lvl2pPr marL="342875" indent="0" algn="ctr">
              <a:buNone/>
              <a:defRPr sz="2400" b="1">
                <a:solidFill>
                  <a:srgbClr val="898989"/>
                </a:solidFill>
              </a:defRPr>
            </a:lvl2pPr>
            <a:lvl3pPr marL="685749" indent="0" algn="ctr">
              <a:buNone/>
              <a:defRPr sz="2400" b="1">
                <a:solidFill>
                  <a:srgbClr val="898989"/>
                </a:solidFill>
              </a:defRPr>
            </a:lvl3pPr>
            <a:lvl4pPr marL="1028624" indent="0" algn="ctr">
              <a:buNone/>
              <a:defRPr sz="2400" b="1">
                <a:solidFill>
                  <a:srgbClr val="898989"/>
                </a:solidFill>
              </a:defRPr>
            </a:lvl4pPr>
            <a:lvl5pPr marL="1371498" indent="0" algn="ctr">
              <a:buNone/>
              <a:defRPr sz="2400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0731" y="699244"/>
            <a:ext cx="3210535" cy="66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601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939655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6000" spc="-225">
                <a:solidFill>
                  <a:srgbClr val="003F80"/>
                </a:solidFill>
              </a:defRPr>
            </a:lvl1pPr>
          </a:lstStyle>
          <a:p>
            <a:r>
              <a:rPr lang="en-US" dirty="0"/>
              <a:t>Click to edit Master title style (2 lines)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194612"/>
            <a:ext cx="9144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rgbClr val="003F80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327263"/>
            <a:ext cx="9144000" cy="1646237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bg1">
                    <a:lumMod val="65000"/>
                  </a:schemeClr>
                </a:solidFill>
              </a:defRPr>
            </a:lvl1pPr>
            <a:lvl2pPr marL="342875" indent="0" algn="ctr">
              <a:buNone/>
              <a:defRPr sz="2400" b="1">
                <a:solidFill>
                  <a:srgbClr val="898989"/>
                </a:solidFill>
              </a:defRPr>
            </a:lvl2pPr>
            <a:lvl3pPr marL="685749" indent="0" algn="ctr">
              <a:buNone/>
              <a:defRPr sz="2400" b="1">
                <a:solidFill>
                  <a:srgbClr val="898989"/>
                </a:solidFill>
              </a:defRPr>
            </a:lvl3pPr>
            <a:lvl4pPr marL="1028624" indent="0" algn="ctr">
              <a:buNone/>
              <a:defRPr sz="2400" b="1">
                <a:solidFill>
                  <a:srgbClr val="898989"/>
                </a:solidFill>
              </a:defRPr>
            </a:lvl4pPr>
            <a:lvl5pPr marL="1371498" indent="0" algn="ctr">
              <a:buNone/>
              <a:defRPr sz="2400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0731" y="699244"/>
            <a:ext cx="3210535" cy="66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493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 - Screen Only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lnSpc>
                <a:spcPts val="45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chapter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bg1">
                    <a:lumMod val="85000"/>
                  </a:schemeClr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435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lnSpc>
                <a:spcPts val="4500"/>
              </a:lnSpc>
              <a:defRPr sz="4500">
                <a:solidFill>
                  <a:srgbClr val="007EB4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chapter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898989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2093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Slide 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66129" y="1268765"/>
            <a:ext cx="9259747" cy="2237228"/>
          </a:xfrm>
        </p:spPr>
        <p:txBody>
          <a:bodyPr anchor="b"/>
          <a:lstStyle>
            <a:lvl1pPr>
              <a:lnSpc>
                <a:spcPts val="4500"/>
              </a:lnSpc>
              <a:defRPr sz="4500"/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chapter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71005" y="3613580"/>
            <a:ext cx="9259747" cy="1500187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233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8608"/>
            <a:ext cx="10515600" cy="5989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557087" y="6194308"/>
            <a:ext cx="239442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19430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62013" y="6194308"/>
            <a:ext cx="2743200" cy="365125"/>
          </a:xfrm>
        </p:spPr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838200" y="967513"/>
            <a:ext cx="10515600" cy="696071"/>
          </a:xfrm>
        </p:spPr>
        <p:txBody>
          <a:bodyPr>
            <a:normAutofit/>
          </a:bodyPr>
          <a:lstStyle>
            <a:lvl1pPr marL="0" indent="0" algn="ctr">
              <a:buNone/>
              <a:defRPr sz="1575" b="1">
                <a:solidFill>
                  <a:srgbClr val="898989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8509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7026"/>
            <a:ext cx="10515600" cy="7625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68825"/>
            <a:ext cx="5181600" cy="4608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68825"/>
            <a:ext cx="5181600" cy="4608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488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73996"/>
            <a:ext cx="10515600" cy="11617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586908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solidFill>
                  <a:srgbClr val="898989"/>
                </a:solidFill>
              </a:defRPr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586908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solidFill>
                  <a:srgbClr val="898989"/>
                </a:solidFill>
              </a:defRPr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443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36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2 lines) - Screen Only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939655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6000" spc="-2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(2 lines)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194612"/>
            <a:ext cx="9144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327263"/>
            <a:ext cx="9144000" cy="1646237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bg1">
                    <a:lumMod val="65000"/>
                  </a:schemeClr>
                </a:solidFill>
              </a:defRPr>
            </a:lvl1pPr>
            <a:lvl2pPr marL="342875" indent="0" algn="ctr">
              <a:buNone/>
              <a:defRPr sz="2400" b="1">
                <a:solidFill>
                  <a:srgbClr val="898989"/>
                </a:solidFill>
              </a:defRPr>
            </a:lvl2pPr>
            <a:lvl3pPr marL="685749" indent="0" algn="ctr">
              <a:buNone/>
              <a:defRPr sz="2400" b="1">
                <a:solidFill>
                  <a:srgbClr val="898989"/>
                </a:solidFill>
              </a:defRPr>
            </a:lvl3pPr>
            <a:lvl4pPr marL="1028624" indent="0" algn="ctr">
              <a:buNone/>
              <a:defRPr sz="2400" b="1">
                <a:solidFill>
                  <a:srgbClr val="898989"/>
                </a:solidFill>
              </a:defRPr>
            </a:lvl4pPr>
            <a:lvl5pPr marL="1371498" indent="0" algn="ctr">
              <a:buNone/>
              <a:defRPr sz="2400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822D958-33C3-4AFD-B55E-4B07579DC4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33" y="1904997"/>
            <a:ext cx="7437135" cy="304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854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1320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33"/>
            <a:ext cx="3932237" cy="1224275"/>
          </a:xfrm>
        </p:spPr>
        <p:txBody>
          <a:bodyPr anchor="t">
            <a:norm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11700"/>
            <a:ext cx="3932237" cy="3657288"/>
          </a:xfrm>
        </p:spPr>
        <p:txBody>
          <a:bodyPr/>
          <a:lstStyle>
            <a:lvl1pPr marL="0" indent="0">
              <a:buNone/>
              <a:defRPr sz="1200" b="1">
                <a:solidFill>
                  <a:srgbClr val="898989"/>
                </a:solidFill>
              </a:defRPr>
            </a:lvl1pPr>
            <a:lvl2pPr marL="342875" indent="0">
              <a:buNone/>
              <a:defRPr sz="1050"/>
            </a:lvl2pPr>
            <a:lvl3pPr marL="685749" indent="0">
              <a:buNone/>
              <a:defRPr sz="900"/>
            </a:lvl3pPr>
            <a:lvl4pPr marL="1028624" indent="0">
              <a:buNone/>
              <a:defRPr sz="750"/>
            </a:lvl4pPr>
            <a:lvl5pPr marL="1371498" indent="0">
              <a:buNone/>
              <a:defRPr sz="750"/>
            </a:lvl5pPr>
            <a:lvl6pPr marL="1714373" indent="0">
              <a:buNone/>
              <a:defRPr sz="750"/>
            </a:lvl6pPr>
            <a:lvl7pPr marL="2057246" indent="0">
              <a:buNone/>
              <a:defRPr sz="750"/>
            </a:lvl7pPr>
            <a:lvl8pPr marL="2400120" indent="0">
              <a:buNone/>
              <a:defRPr sz="750"/>
            </a:lvl8pPr>
            <a:lvl9pPr marL="274299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117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9788" y="987433"/>
            <a:ext cx="3932237" cy="1224275"/>
          </a:xfrm>
        </p:spPr>
        <p:txBody>
          <a:bodyPr anchor="t">
            <a:norm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11700"/>
            <a:ext cx="3932237" cy="3657288"/>
          </a:xfrm>
        </p:spPr>
        <p:txBody>
          <a:bodyPr/>
          <a:lstStyle>
            <a:lvl1pPr marL="0" indent="0">
              <a:buNone/>
              <a:defRPr sz="1200" b="1">
                <a:solidFill>
                  <a:srgbClr val="898989"/>
                </a:solidFill>
              </a:defRPr>
            </a:lvl1pPr>
            <a:lvl2pPr marL="342875" indent="0">
              <a:buNone/>
              <a:defRPr sz="1050"/>
            </a:lvl2pPr>
            <a:lvl3pPr marL="685749" indent="0">
              <a:buNone/>
              <a:defRPr sz="900"/>
            </a:lvl3pPr>
            <a:lvl4pPr marL="1028624" indent="0">
              <a:buNone/>
              <a:defRPr sz="750"/>
            </a:lvl4pPr>
            <a:lvl5pPr marL="1371498" indent="0">
              <a:buNone/>
              <a:defRPr sz="750"/>
            </a:lvl5pPr>
            <a:lvl6pPr marL="1714373" indent="0">
              <a:buNone/>
              <a:defRPr sz="750"/>
            </a:lvl6pPr>
            <a:lvl7pPr marL="2057246" indent="0">
              <a:buNone/>
              <a:defRPr sz="750"/>
            </a:lvl7pPr>
            <a:lvl8pPr marL="2400120" indent="0">
              <a:buNone/>
              <a:defRPr sz="750"/>
            </a:lvl8pPr>
            <a:lvl9pPr marL="274299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08929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SBA Disaster Assistance</a:t>
            </a:r>
          </a:p>
        </p:txBody>
      </p:sp>
    </p:spTree>
    <p:extLst>
      <p:ext uri="{BB962C8B-B14F-4D97-AF65-F5344CB8AC3E}">
        <p14:creationId xmlns:p14="http://schemas.microsoft.com/office/powerpoint/2010/main" val="17445948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SBA Disaster Assistance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9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9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504281D5-3616-403A-A821-05ED70E516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8302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600" y="152400"/>
            <a:ext cx="93472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946400" y="1371600"/>
            <a:ext cx="4064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3600" y="1371600"/>
            <a:ext cx="4064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9615180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9233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1 line) - Screen Only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360614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6000" spc="-225">
                <a:solidFill>
                  <a:srgbClr val="003F80"/>
                </a:solidFill>
              </a:defRPr>
            </a:lvl1pPr>
          </a:lstStyle>
          <a:p>
            <a:r>
              <a:rPr lang="en-US" dirty="0"/>
              <a:t>Click to edit Master title style (1 line)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194612"/>
            <a:ext cx="9144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rgbClr val="003F80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748096"/>
            <a:ext cx="9144000" cy="1646237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bg1">
                    <a:lumMod val="65000"/>
                  </a:schemeClr>
                </a:solidFill>
              </a:defRPr>
            </a:lvl1pPr>
            <a:lvl2pPr marL="342875" indent="0" algn="ctr">
              <a:buNone/>
              <a:defRPr sz="2400" b="1">
                <a:solidFill>
                  <a:srgbClr val="898989"/>
                </a:solidFill>
              </a:defRPr>
            </a:lvl2pPr>
            <a:lvl3pPr marL="685749" indent="0" algn="ctr">
              <a:buNone/>
              <a:defRPr sz="2400" b="1">
                <a:solidFill>
                  <a:srgbClr val="898989"/>
                </a:solidFill>
              </a:defRPr>
            </a:lvl3pPr>
            <a:lvl4pPr marL="1028624" indent="0" algn="ctr">
              <a:buNone/>
              <a:defRPr sz="2400" b="1">
                <a:solidFill>
                  <a:srgbClr val="898989"/>
                </a:solidFill>
              </a:defRPr>
            </a:lvl4pPr>
            <a:lvl5pPr marL="1371498" indent="0" algn="ctr">
              <a:buNone/>
              <a:defRPr sz="2400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731" y="699244"/>
            <a:ext cx="3210535" cy="66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99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939655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6000" spc="-225">
                <a:solidFill>
                  <a:srgbClr val="003F80"/>
                </a:solidFill>
              </a:defRPr>
            </a:lvl1pPr>
          </a:lstStyle>
          <a:p>
            <a:r>
              <a:rPr lang="en-US" dirty="0"/>
              <a:t>Click to edit Master title style (2 lines)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194612"/>
            <a:ext cx="9144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rgbClr val="003F80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327263"/>
            <a:ext cx="9144000" cy="1646237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bg1">
                    <a:lumMod val="65000"/>
                  </a:schemeClr>
                </a:solidFill>
              </a:defRPr>
            </a:lvl1pPr>
            <a:lvl2pPr marL="342875" indent="0" algn="ctr">
              <a:buNone/>
              <a:defRPr sz="2400" b="1">
                <a:solidFill>
                  <a:srgbClr val="898989"/>
                </a:solidFill>
              </a:defRPr>
            </a:lvl2pPr>
            <a:lvl3pPr marL="685749" indent="0" algn="ctr">
              <a:buNone/>
              <a:defRPr sz="2400" b="1">
                <a:solidFill>
                  <a:srgbClr val="898989"/>
                </a:solidFill>
              </a:defRPr>
            </a:lvl3pPr>
            <a:lvl4pPr marL="1028624" indent="0" algn="ctr">
              <a:buNone/>
              <a:defRPr sz="2400" b="1">
                <a:solidFill>
                  <a:srgbClr val="898989"/>
                </a:solidFill>
              </a:defRPr>
            </a:lvl4pPr>
            <a:lvl5pPr marL="1371498" indent="0" algn="ctr">
              <a:buNone/>
              <a:defRPr sz="2400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731" y="699244"/>
            <a:ext cx="3210535" cy="66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89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 - Screen Only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lnSpc>
                <a:spcPts val="45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chapter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bg1">
                    <a:lumMod val="85000"/>
                  </a:schemeClr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188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lnSpc>
                <a:spcPts val="4500"/>
              </a:lnSpc>
              <a:defRPr sz="4500">
                <a:solidFill>
                  <a:srgbClr val="007EB4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chapter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898989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76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Slide 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66129" y="1268765"/>
            <a:ext cx="9259747" cy="2237228"/>
          </a:xfrm>
        </p:spPr>
        <p:txBody>
          <a:bodyPr anchor="b"/>
          <a:lstStyle>
            <a:lvl1pPr>
              <a:lnSpc>
                <a:spcPts val="4500"/>
              </a:lnSpc>
              <a:defRPr sz="4500"/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chapter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71005" y="3613580"/>
            <a:ext cx="9259747" cy="1500187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B1E2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B1E2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>
                <a:solidFill>
                  <a:srgbClr val="1B1E2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B1E2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578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8608"/>
            <a:ext cx="10515600" cy="5989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557087" y="6194308"/>
            <a:ext cx="2394420" cy="365125"/>
          </a:xfrm>
        </p:spPr>
        <p:txBody>
          <a:bodyPr/>
          <a:lstStyle/>
          <a:p>
            <a:endParaRPr lang="en-US" dirty="0">
              <a:solidFill>
                <a:srgbClr val="1B1E29">
                  <a:tint val="75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194308"/>
            <a:ext cx="4114800" cy="365125"/>
          </a:xfrm>
        </p:spPr>
        <p:txBody>
          <a:bodyPr/>
          <a:lstStyle/>
          <a:p>
            <a:endParaRPr lang="en-US" dirty="0">
              <a:solidFill>
                <a:srgbClr val="1B1E29">
                  <a:tint val="75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62013" y="6194308"/>
            <a:ext cx="2743200" cy="365125"/>
          </a:xfrm>
        </p:spPr>
        <p:txBody>
          <a:bodyPr/>
          <a:lstStyle/>
          <a:p>
            <a:fld id="{B1AB44B9-F1EC-4F4B-88D4-413245C9CD3E}" type="slidenum">
              <a:rPr lang="en-US" smtClean="0">
                <a:solidFill>
                  <a:srgbClr val="1B1E2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B1E29">
                  <a:tint val="75000"/>
                </a:srgbClr>
              </a:solidFill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838200" y="967513"/>
            <a:ext cx="10515600" cy="696071"/>
          </a:xfrm>
        </p:spPr>
        <p:txBody>
          <a:bodyPr>
            <a:normAutofit/>
          </a:bodyPr>
          <a:lstStyle>
            <a:lvl1pPr marL="0" indent="0" algn="ctr">
              <a:buNone/>
              <a:defRPr sz="1575" b="1">
                <a:solidFill>
                  <a:srgbClr val="898989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5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128736" y="84029"/>
            <a:ext cx="11934528" cy="329742"/>
            <a:chOff x="157803" y="-1075245"/>
            <a:chExt cx="8950896" cy="329742"/>
          </a:xfrm>
        </p:grpSpPr>
        <p:sp>
          <p:nvSpPr>
            <p:cNvPr id="24" name="Rectangle 23"/>
            <p:cNvSpPr/>
            <p:nvPr userDrawn="1"/>
          </p:nvSpPr>
          <p:spPr>
            <a:xfrm rot="5400000">
              <a:off x="4506856" y="-5424296"/>
              <a:ext cx="126396" cy="8824500"/>
            </a:xfrm>
            <a:prstGeom prst="rect">
              <a:avLst/>
            </a:prstGeom>
            <a:solidFill>
              <a:srgbClr val="003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8982303" y="-1075245"/>
              <a:ext cx="126396" cy="329742"/>
            </a:xfrm>
            <a:prstGeom prst="rect">
              <a:avLst/>
            </a:prstGeom>
            <a:solidFill>
              <a:srgbClr val="003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157803" y="-1075245"/>
              <a:ext cx="126396" cy="329742"/>
            </a:xfrm>
            <a:prstGeom prst="rect">
              <a:avLst/>
            </a:prstGeom>
            <a:solidFill>
              <a:srgbClr val="003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62013" y="61943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1AB44B9-F1EC-4F4B-88D4-413245C9CD3E}" type="slidenum">
              <a:rPr lang="en-US" smtClean="0">
                <a:solidFill>
                  <a:srgbClr val="1B1E2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B1E29">
                  <a:tint val="75000"/>
                </a:srgb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7026"/>
            <a:ext cx="10515600" cy="116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85748"/>
            <a:ext cx="10515600" cy="4446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1943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endParaRPr lang="en-US" dirty="0">
              <a:solidFill>
                <a:srgbClr val="1B1E29">
                  <a:tint val="75000"/>
                </a:srgb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8801" y="6194308"/>
            <a:ext cx="23568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endParaRPr lang="en-US" dirty="0">
              <a:solidFill>
                <a:srgbClr val="1B1E29">
                  <a:tint val="75000"/>
                </a:srgb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5400000">
            <a:off x="6222835" y="1100377"/>
            <a:ext cx="126396" cy="11217403"/>
          </a:xfrm>
          <a:prstGeom prst="rect">
            <a:avLst/>
          </a:prstGeom>
          <a:solidFill>
            <a:srgbClr val="CC3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894736" y="6328189"/>
            <a:ext cx="168528" cy="445733"/>
          </a:xfrm>
          <a:custGeom>
            <a:avLst/>
            <a:gdLst>
              <a:gd name="connsiteX0" fmla="*/ 0 w 126396"/>
              <a:gd name="connsiteY0" fmla="*/ 0 h 445733"/>
              <a:gd name="connsiteX1" fmla="*/ 126396 w 126396"/>
              <a:gd name="connsiteY1" fmla="*/ 0 h 445733"/>
              <a:gd name="connsiteX2" fmla="*/ 126396 w 126396"/>
              <a:gd name="connsiteY2" fmla="*/ 445733 h 445733"/>
              <a:gd name="connsiteX3" fmla="*/ 0 w 126396"/>
              <a:gd name="connsiteY3" fmla="*/ 445733 h 445733"/>
              <a:gd name="connsiteX4" fmla="*/ 0 w 126396"/>
              <a:gd name="connsiteY4" fmla="*/ 0 h 445733"/>
              <a:gd name="connsiteX0" fmla="*/ 0 w 126396"/>
              <a:gd name="connsiteY0" fmla="*/ 0 h 445733"/>
              <a:gd name="connsiteX1" fmla="*/ 126396 w 126396"/>
              <a:gd name="connsiteY1" fmla="*/ 0 h 445733"/>
              <a:gd name="connsiteX2" fmla="*/ 123221 w 126396"/>
              <a:gd name="connsiteY2" fmla="*/ 325083 h 445733"/>
              <a:gd name="connsiteX3" fmla="*/ 0 w 126396"/>
              <a:gd name="connsiteY3" fmla="*/ 445733 h 445733"/>
              <a:gd name="connsiteX4" fmla="*/ 0 w 126396"/>
              <a:gd name="connsiteY4" fmla="*/ 0 h 445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396" h="445733">
                <a:moveTo>
                  <a:pt x="0" y="0"/>
                </a:moveTo>
                <a:lnTo>
                  <a:pt x="126396" y="0"/>
                </a:lnTo>
                <a:cubicBezTo>
                  <a:pt x="125338" y="108361"/>
                  <a:pt x="124279" y="216722"/>
                  <a:pt x="123221" y="325083"/>
                </a:cubicBezTo>
                <a:lnTo>
                  <a:pt x="0" y="445733"/>
                </a:lnTo>
                <a:lnTo>
                  <a:pt x="0" y="0"/>
                </a:lnTo>
                <a:close/>
              </a:path>
            </a:pathLst>
          </a:custGeom>
          <a:solidFill>
            <a:srgbClr val="003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63" y="6512422"/>
            <a:ext cx="442860" cy="25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315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8" r:id="rId17"/>
  </p:sldLayoutIdLst>
  <p:hf hdr="0" ftr="0" dt="0"/>
  <p:txStyles>
    <p:titleStyle>
      <a:lvl1pPr algn="ctr" defTabSz="685749" rtl="0" eaLnBrk="1" latinLnBrk="0" hangingPunct="1">
        <a:lnSpc>
          <a:spcPct val="90000"/>
        </a:lnSpc>
        <a:spcBef>
          <a:spcPct val="0"/>
        </a:spcBef>
        <a:buNone/>
        <a:defRPr sz="2700" b="1" i="0" kern="1200" spc="-75" baseline="0">
          <a:solidFill>
            <a:srgbClr val="003F80"/>
          </a:solidFill>
          <a:latin typeface="Source Sans Pro" charset="0"/>
          <a:ea typeface="Source Sans Pro" charset="0"/>
          <a:cs typeface="Source Sans Pro" charset="0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128736" y="84029"/>
            <a:ext cx="11934528" cy="329742"/>
            <a:chOff x="157803" y="-1075245"/>
            <a:chExt cx="8950896" cy="329742"/>
          </a:xfrm>
        </p:grpSpPr>
        <p:sp>
          <p:nvSpPr>
            <p:cNvPr id="24" name="Rectangle 23"/>
            <p:cNvSpPr/>
            <p:nvPr userDrawn="1"/>
          </p:nvSpPr>
          <p:spPr>
            <a:xfrm rot="5400000">
              <a:off x="4506856" y="-5424296"/>
              <a:ext cx="126396" cy="8824500"/>
            </a:xfrm>
            <a:prstGeom prst="rect">
              <a:avLst/>
            </a:prstGeom>
            <a:solidFill>
              <a:srgbClr val="003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n>
                  <a:noFill/>
                </a:ln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8982303" y="-1075245"/>
              <a:ext cx="126396" cy="329742"/>
            </a:xfrm>
            <a:prstGeom prst="rect">
              <a:avLst/>
            </a:prstGeom>
            <a:solidFill>
              <a:srgbClr val="003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n>
                  <a:noFill/>
                </a:ln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157803" y="-1075245"/>
              <a:ext cx="126396" cy="329742"/>
            </a:xfrm>
            <a:prstGeom prst="rect">
              <a:avLst/>
            </a:prstGeom>
            <a:solidFill>
              <a:srgbClr val="003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n>
                  <a:noFill/>
                </a:ln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62013" y="61943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1AB44B9-F1EC-4F4B-88D4-413245C9CD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7026"/>
            <a:ext cx="10515600" cy="116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85748"/>
            <a:ext cx="10515600" cy="4446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1943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8801" y="6194308"/>
            <a:ext cx="23568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5400000">
            <a:off x="6222835" y="1100377"/>
            <a:ext cx="126396" cy="11217403"/>
          </a:xfrm>
          <a:prstGeom prst="rect">
            <a:avLst/>
          </a:prstGeom>
          <a:solidFill>
            <a:srgbClr val="CC3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noFill/>
              </a:ln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894736" y="6328189"/>
            <a:ext cx="168528" cy="445733"/>
          </a:xfrm>
          <a:custGeom>
            <a:avLst/>
            <a:gdLst>
              <a:gd name="connsiteX0" fmla="*/ 0 w 126396"/>
              <a:gd name="connsiteY0" fmla="*/ 0 h 445733"/>
              <a:gd name="connsiteX1" fmla="*/ 126396 w 126396"/>
              <a:gd name="connsiteY1" fmla="*/ 0 h 445733"/>
              <a:gd name="connsiteX2" fmla="*/ 126396 w 126396"/>
              <a:gd name="connsiteY2" fmla="*/ 445733 h 445733"/>
              <a:gd name="connsiteX3" fmla="*/ 0 w 126396"/>
              <a:gd name="connsiteY3" fmla="*/ 445733 h 445733"/>
              <a:gd name="connsiteX4" fmla="*/ 0 w 126396"/>
              <a:gd name="connsiteY4" fmla="*/ 0 h 445733"/>
              <a:gd name="connsiteX0" fmla="*/ 0 w 126396"/>
              <a:gd name="connsiteY0" fmla="*/ 0 h 445733"/>
              <a:gd name="connsiteX1" fmla="*/ 126396 w 126396"/>
              <a:gd name="connsiteY1" fmla="*/ 0 h 445733"/>
              <a:gd name="connsiteX2" fmla="*/ 123221 w 126396"/>
              <a:gd name="connsiteY2" fmla="*/ 325083 h 445733"/>
              <a:gd name="connsiteX3" fmla="*/ 0 w 126396"/>
              <a:gd name="connsiteY3" fmla="*/ 445733 h 445733"/>
              <a:gd name="connsiteX4" fmla="*/ 0 w 126396"/>
              <a:gd name="connsiteY4" fmla="*/ 0 h 445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396" h="445733">
                <a:moveTo>
                  <a:pt x="0" y="0"/>
                </a:moveTo>
                <a:lnTo>
                  <a:pt x="126396" y="0"/>
                </a:lnTo>
                <a:cubicBezTo>
                  <a:pt x="125338" y="108361"/>
                  <a:pt x="124279" y="216722"/>
                  <a:pt x="123221" y="325083"/>
                </a:cubicBezTo>
                <a:lnTo>
                  <a:pt x="0" y="445733"/>
                </a:lnTo>
                <a:lnTo>
                  <a:pt x="0" y="0"/>
                </a:lnTo>
                <a:close/>
              </a:path>
            </a:pathLst>
          </a:custGeom>
          <a:solidFill>
            <a:srgbClr val="003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663" y="6512422"/>
            <a:ext cx="442860" cy="25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16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</p:sldLayoutIdLst>
  <p:hf hdr="0" ftr="0" dt="0"/>
  <p:txStyles>
    <p:titleStyle>
      <a:lvl1pPr algn="ctr" defTabSz="685749" rtl="0" eaLnBrk="1" latinLnBrk="0" hangingPunct="1">
        <a:lnSpc>
          <a:spcPct val="90000"/>
        </a:lnSpc>
        <a:spcBef>
          <a:spcPct val="0"/>
        </a:spcBef>
        <a:buNone/>
        <a:defRPr sz="2700" b="1" i="0" kern="1200" spc="-75" baseline="0">
          <a:solidFill>
            <a:srgbClr val="003F80"/>
          </a:solidFill>
          <a:latin typeface="Source Sans Pro" charset="0"/>
          <a:ea typeface="Source Sans Pro" charset="0"/>
          <a:cs typeface="Source Sans Pro" charset="0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ba.gov/rrf" TargetMode="External"/><Relationship Id="rId13" Type="http://schemas.openxmlformats.org/officeDocument/2006/relationships/hyperlink" Target="http://www.instagram.com/sbagov/" TargetMode="External"/><Relationship Id="rId18" Type="http://schemas.openxmlformats.org/officeDocument/2006/relationships/image" Target="../media/image24.png"/><Relationship Id="rId3" Type="http://schemas.openxmlformats.org/officeDocument/2006/relationships/hyperlink" Target="http://www.sba.gov/updates" TargetMode="External"/><Relationship Id="rId7" Type="http://schemas.openxmlformats.org/officeDocument/2006/relationships/hyperlink" Target="http://www.sba.gov/svogrant" TargetMode="External"/><Relationship Id="rId12" Type="http://schemas.openxmlformats.org/officeDocument/2006/relationships/image" Target="../media/image21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6.xml"/><Relationship Id="rId6" Type="http://schemas.openxmlformats.org/officeDocument/2006/relationships/hyperlink" Target="http://www.sba.gov/eidl" TargetMode="External"/><Relationship Id="rId11" Type="http://schemas.openxmlformats.org/officeDocument/2006/relationships/customXml" Target="../ink/ink1.xml"/><Relationship Id="rId5" Type="http://schemas.openxmlformats.org/officeDocument/2006/relationships/hyperlink" Target="http://www.sba.gov/ppp" TargetMode="External"/><Relationship Id="rId15" Type="http://schemas.openxmlformats.org/officeDocument/2006/relationships/image" Target="../media/image21.jpeg"/><Relationship Id="rId10" Type="http://schemas.openxmlformats.org/officeDocument/2006/relationships/hyperlink" Target="https://twitter.com/sbagov" TargetMode="External"/><Relationship Id="rId19" Type="http://schemas.openxmlformats.org/officeDocument/2006/relationships/image" Target="../media/image25.png"/><Relationship Id="rId4" Type="http://schemas.openxmlformats.org/officeDocument/2006/relationships/hyperlink" Target="http://www.sba.gov/coronavirusrelief" TargetMode="External"/><Relationship Id="rId9" Type="http://schemas.openxmlformats.org/officeDocument/2006/relationships/hyperlink" Target="mailto:district@sba.gov" TargetMode="External"/><Relationship Id="rId1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9448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AE19-C18B-4E94-9F35-08D4D48A9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4703" y="421932"/>
            <a:ext cx="7886700" cy="762528"/>
          </a:xfrm>
        </p:spPr>
        <p:txBody>
          <a:bodyPr/>
          <a:lstStyle/>
          <a:p>
            <a:r>
              <a:rPr lang="en-US" dirty="0"/>
              <a:t>The Importance of partnering with SBA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0480E-AF18-4954-A724-86652FCF97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52651" y="1288305"/>
            <a:ext cx="7730807" cy="460813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200" dirty="0"/>
              <a:t>SBA partners with a wide range of federal and local agencies to assist communities’ economic recovery following disasters.  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200" dirty="0"/>
              <a:t>These partnerships: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dirty="0"/>
              <a:t>Provide small businesses with important information on federal financial resources to rebuild and have access to working capital after a declared disaster.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dirty="0"/>
              <a:t>Serve as vital partners in promoting preparedness and disaster mitigation.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0FBADC-E836-46E6-87CA-F08D63550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10</a:t>
            </a:fld>
            <a:endParaRPr lang="en-US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370FEDEB-302D-4E0C-86EA-19CCE57735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049692" y="4742236"/>
            <a:ext cx="2295525" cy="13776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4186AD-8562-4B33-B2C0-5B37CEBEE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62" y="4845767"/>
            <a:ext cx="2405063" cy="10506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DDC91F-6549-4259-9277-C05E7AB5A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0907" y="4593903"/>
            <a:ext cx="2612550" cy="6639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EF0788-23F4-48A7-8AFC-C4AE60E75619}"/>
              </a:ext>
            </a:extLst>
          </p:cNvPr>
          <p:cNvSpPr txBox="1"/>
          <p:nvPr/>
        </p:nvSpPr>
        <p:spPr>
          <a:xfrm>
            <a:off x="7344196" y="5465556"/>
            <a:ext cx="30337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002E6D"/>
                </a:solidFill>
                <a:latin typeface="Merriweather" panose="00000500000000000000" pitchFamily="2" charset="0"/>
              </a:rPr>
              <a:t>Women’s Business Centers </a:t>
            </a:r>
          </a:p>
        </p:txBody>
      </p:sp>
    </p:spTree>
    <p:extLst>
      <p:ext uri="{BB962C8B-B14F-4D97-AF65-F5344CB8AC3E}">
        <p14:creationId xmlns:p14="http://schemas.microsoft.com/office/powerpoint/2010/main" val="3491335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67136-AA72-4F12-922D-522D65D66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000" dirty="0">
                <a:solidFill>
                  <a:srgbClr val="002E6D"/>
                </a:solidFill>
              </a:rPr>
              <a:t>Role of SBA Resource Partners </a:t>
            </a:r>
            <a:br>
              <a:rPr lang="en-US" altLang="en-US" sz="2800" dirty="0">
                <a:solidFill>
                  <a:srgbClr val="002E6D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291F2-3BEF-4007-95F9-23F208268E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52649" y="1532569"/>
            <a:ext cx="5178610" cy="4356751"/>
          </a:xfrm>
        </p:spPr>
        <p:txBody>
          <a:bodyPr>
            <a:normAutofit/>
          </a:bodyPr>
          <a:lstStyle/>
          <a:p>
            <a:pPr marL="0" indent="0">
              <a:spcBef>
                <a:spcPts val="24"/>
              </a:spcBef>
              <a:spcAft>
                <a:spcPts val="1200"/>
              </a:spcAft>
              <a:buNone/>
            </a:pPr>
            <a:r>
              <a:rPr lang="en-US" altLang="en-US" sz="2200" dirty="0">
                <a:latin typeface="Source Sans Pro" panose="020B0503030403020204" pitchFamily="34" charset="0"/>
                <a:cs typeface="Times New Roman" panose="02020603050405020304" pitchFamily="18" charset="0"/>
              </a:rPr>
              <a:t>Consulting provided by SBA’s Resource Partners is a vital form of disaster assistance and helps businesses:</a:t>
            </a:r>
          </a:p>
          <a:p>
            <a:pPr marL="690347" lvl="1" indent="-347472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Source Sans Pro" panose="020B0503030403020204" pitchFamily="34" charset="0"/>
                <a:cs typeface="Times New Roman" panose="02020603050405020304" pitchFamily="18" charset="0"/>
              </a:rPr>
              <a:t>Successfully stay in operation.</a:t>
            </a:r>
          </a:p>
          <a:p>
            <a:pPr marL="690347" lvl="1" indent="-347472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Source Sans Pro" panose="020B0503030403020204" pitchFamily="34" charset="0"/>
                <a:cs typeface="Times New Roman" panose="02020603050405020304" pitchFamily="18" charset="0"/>
              </a:rPr>
              <a:t>Develop operational, financial and marketing plans.</a:t>
            </a:r>
          </a:p>
          <a:p>
            <a:pPr marL="690347" lvl="1" indent="-347472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Source Sans Pro" panose="020B0503030403020204" pitchFamily="34" charset="0"/>
                <a:cs typeface="Times New Roman" panose="02020603050405020304" pitchFamily="18" charset="0"/>
              </a:rPr>
              <a:t>Consider alternative sources of revenue. </a:t>
            </a:r>
          </a:p>
          <a:p>
            <a:pPr marL="690347" lvl="1" indent="-347472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Source Sans Pro" panose="020B0503030403020204" pitchFamily="34" charset="0"/>
                <a:cs typeface="Times New Roman" panose="02020603050405020304" pitchFamily="18" charset="0"/>
              </a:rPr>
              <a:t>Identify ways to reduce costs.</a:t>
            </a:r>
          </a:p>
          <a:p>
            <a:pPr marL="690347" lvl="1" indent="-347472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Source Sans Pro" panose="020B0503030403020204" pitchFamily="34" charset="0"/>
                <a:cs typeface="Times New Roman" panose="02020603050405020304" pitchFamily="18" charset="0"/>
              </a:rPr>
              <a:t>Update management and technical services.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70AEC2-6FC0-47CB-B912-11038CC3B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11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12104DB-6297-4243-9A49-C714076814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31260" y="4999201"/>
            <a:ext cx="2295525" cy="13776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B7ED72-EC34-488F-8F55-9CA10EE3B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260" y="1371695"/>
            <a:ext cx="2405063" cy="10506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0D4B12-5D2F-434F-904B-D0A1ADDD2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1259" y="3932223"/>
            <a:ext cx="2612550" cy="6639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ADD9DF-CF4D-4F30-8BAC-5A38798F7C9B}"/>
              </a:ext>
            </a:extLst>
          </p:cNvPr>
          <p:cNvSpPr txBox="1"/>
          <p:nvPr/>
        </p:nvSpPr>
        <p:spPr>
          <a:xfrm>
            <a:off x="7331260" y="2667436"/>
            <a:ext cx="30337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002E6D"/>
                </a:solidFill>
                <a:latin typeface="Merriweather" panose="00000500000000000000" pitchFamily="2" charset="0"/>
              </a:rPr>
              <a:t>Women’s Business Centers </a:t>
            </a:r>
          </a:p>
        </p:txBody>
      </p:sp>
    </p:spTree>
    <p:extLst>
      <p:ext uri="{BB962C8B-B14F-4D97-AF65-F5344CB8AC3E}">
        <p14:creationId xmlns:p14="http://schemas.microsoft.com/office/powerpoint/2010/main" val="200093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D33D4-DAB3-48F3-B426-9C84786B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610" y="373996"/>
            <a:ext cx="8524300" cy="586908"/>
          </a:xfrm>
        </p:spPr>
        <p:txBody>
          <a:bodyPr>
            <a:normAutofit/>
          </a:bodyPr>
          <a:lstStyle/>
          <a:p>
            <a:r>
              <a:rPr lang="en-US" dirty="0"/>
              <a:t>Counselors Work Together with SBA to Assist Applicants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DEAB27-9179-4E9E-B4A8-72E353399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3611" y="955057"/>
            <a:ext cx="8771861" cy="863110"/>
          </a:xfrm>
        </p:spPr>
        <p:txBody>
          <a:bodyPr>
            <a:noAutofit/>
          </a:bodyPr>
          <a:lstStyle/>
          <a:p>
            <a:pPr algn="ctr"/>
            <a:r>
              <a:rPr lang="en-US" altLang="en-US" sz="2700" b="0" dirty="0">
                <a:solidFill>
                  <a:srgbClr val="002E6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SBA refers declined business applicants to</a:t>
            </a:r>
          </a:p>
          <a:p>
            <a:pPr algn="ctr"/>
            <a:r>
              <a:rPr lang="en-US" altLang="en-US" sz="2700" b="0" dirty="0">
                <a:solidFill>
                  <a:srgbClr val="002E6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SBDC Business Counselors</a:t>
            </a:r>
            <a:endParaRPr lang="en-US" sz="2700" b="0" dirty="0">
              <a:solidFill>
                <a:srgbClr val="002E6D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BA79BC-C35A-4F37-AFF8-2DA4C0FCD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52331" y="1851994"/>
            <a:ext cx="7974418" cy="467639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200" dirty="0"/>
              <a:t>When SBA is unable to approve a business loan application due to lack of repayment, unsatisfactory credit history or insufficient information, SBA directs the applicant to a Small Business Development Center (SBDC) as a resource for other help and support.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200" dirty="0"/>
              <a:t>SBA’s decline letter includes an SBDC referral. 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200" dirty="0"/>
              <a:t>SBA offers applicants who are declined 6 months to request reconsideration for a disaster loan. SBDC Counselors can assist applicants when they request reconsideration.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200" dirty="0"/>
              <a:t>SBDCs can guide applicants to other resources that may be available. Counseling services are generally free of charge.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69D13F-D46E-4D05-920B-DFF291FDF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44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C5C159-0B08-45C2-97AA-78D261EE2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281D5-3616-403A-A821-05ED70E516A5}" type="slidenum">
              <a:rPr lang="en-US">
                <a:solidFill>
                  <a:srgbClr val="1B1E29">
                    <a:tint val="75000"/>
                  </a:srgbClr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1B1E29">
                  <a:tint val="75000"/>
                </a:srgbClr>
              </a:solidFill>
            </a:endParaRPr>
          </a:p>
        </p:txBody>
      </p:sp>
      <p:pic>
        <p:nvPicPr>
          <p:cNvPr id="5" name="Picture 2" descr="Storefronts of three open businesses and one closed business.">
            <a:extLst>
              <a:ext uri="{FF2B5EF4-FFF2-40B4-BE49-F238E27FC236}">
                <a16:creationId xmlns:a16="http://schemas.microsoft.com/office/drawing/2014/main" id="{EC58BDB1-7FB0-497B-8B93-02C29FFA68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2" y="1454590"/>
            <a:ext cx="7991476" cy="418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ADFF67F-B92B-438A-AD1E-EDE178CB3460}"/>
              </a:ext>
            </a:extLst>
          </p:cNvPr>
          <p:cNvSpPr/>
          <p:nvPr/>
        </p:nvSpPr>
        <p:spPr>
          <a:xfrm>
            <a:off x="7419976" y="5661763"/>
            <a:ext cx="27908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dirty="0">
                <a:solidFill>
                  <a:srgbClr val="1B1E29"/>
                </a:solidFill>
                <a:latin typeface="Source Sans Pro" panose="020B0503030403020204" pitchFamily="34" charset="0"/>
              </a:rPr>
              <a:t>Source: Insurance Institute for Business and Home Safety</a:t>
            </a:r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62431F7B-D11D-4669-A6D6-4157610614CE}"/>
              </a:ext>
            </a:extLst>
          </p:cNvPr>
          <p:cNvSpPr txBox="1">
            <a:spLocks noChangeArrowheads="1"/>
          </p:cNvSpPr>
          <p:nvPr/>
        </p:nvSpPr>
        <p:spPr>
          <a:xfrm>
            <a:off x="1640541" y="306663"/>
            <a:ext cx="8910918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38" indent="-171438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51431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857186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200060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1542935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700" b="1" dirty="0">
                <a:solidFill>
                  <a:srgbClr val="002E6D"/>
                </a:solidFill>
              </a:rPr>
              <a:t>Small Business Losses in Disaster</a:t>
            </a:r>
          </a:p>
        </p:txBody>
      </p:sp>
    </p:spTree>
    <p:extLst>
      <p:ext uri="{BB962C8B-B14F-4D97-AF65-F5344CB8AC3E}">
        <p14:creationId xmlns:p14="http://schemas.microsoft.com/office/powerpoint/2010/main" val="840785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92C7090-D5B6-42D7-90EE-AB33B5470C7D}"/>
              </a:ext>
            </a:extLst>
          </p:cNvPr>
          <p:cNvSpPr/>
          <p:nvPr/>
        </p:nvSpPr>
        <p:spPr>
          <a:xfrm>
            <a:off x="3434968" y="2115616"/>
            <a:ext cx="7090478" cy="623248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>
              <a:lnSpc>
                <a:spcPct val="90000"/>
              </a:lnSpc>
              <a:spcAft>
                <a:spcPts val="900"/>
              </a:spcAft>
            </a:pPr>
            <a:r>
              <a:rPr lang="en-US" sz="2200" b="1" dirty="0">
                <a:solidFill>
                  <a:srgbClr val="002E6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Subscribe to SBA’s e-newsletter: </a:t>
            </a:r>
            <a:r>
              <a:rPr lang="en-US" sz="2200" b="1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  <a:hlinkClick r:id="rId3"/>
              </a:rPr>
              <a:t>www.sba.gov/updates</a:t>
            </a:r>
            <a:r>
              <a:rPr lang="en-US" sz="2200" b="1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		</a:t>
            </a:r>
            <a:endParaRPr lang="en-US" dirty="0">
              <a:highlight>
                <a:srgbClr val="FFFF00"/>
              </a:highlight>
              <a:latin typeface="Source Sans Pro"/>
              <a:ea typeface="Source Sans Pro"/>
              <a:cs typeface="Arial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C91B63D8-8693-4A88-A924-755ACD405E0D}"/>
              </a:ext>
            </a:extLst>
          </p:cNvPr>
          <p:cNvSpPr txBox="1">
            <a:spLocks/>
          </p:cNvSpPr>
          <p:nvPr/>
        </p:nvSpPr>
        <p:spPr>
          <a:xfrm>
            <a:off x="1990238" y="766883"/>
            <a:ext cx="7886700" cy="979114"/>
          </a:xfrm>
          <a:prstGeom prst="rect">
            <a:avLst/>
          </a:prstGeom>
        </p:spPr>
        <p:txBody>
          <a:bodyPr vert="horz" wrap="square" lIns="0" tIns="9525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spc="-100" baseline="0">
                <a:solidFill>
                  <a:srgbClr val="003F80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defTabSz="514312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rgbClr val="002E6D"/>
                </a:solidFill>
                <a:latin typeface="Source Sans Pro"/>
                <a:ea typeface="Source Sans Pro"/>
                <a:cs typeface="Arial"/>
              </a:rPr>
              <a:t>Stay Connected</a:t>
            </a:r>
            <a:br>
              <a:rPr lang="en-US" sz="75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lang="en-US" sz="2700" b="0" dirty="0">
                <a:solidFill>
                  <a:srgbClr val="002E6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SBA Links &amp; Contacts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8DF529-7C53-461C-9F8A-5FBCFE8697F0}"/>
              </a:ext>
            </a:extLst>
          </p:cNvPr>
          <p:cNvSpPr txBox="1"/>
          <p:nvPr/>
        </p:nvSpPr>
        <p:spPr>
          <a:xfrm>
            <a:off x="3434968" y="4643167"/>
            <a:ext cx="7090478" cy="1690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225"/>
              </a:spcAft>
            </a:pPr>
            <a:r>
              <a:rPr lang="en-US" sz="2200" b="1" dirty="0">
                <a:latin typeface="Source Sans Pro"/>
                <a:ea typeface="Source Sans Pro"/>
                <a:cs typeface="Arial"/>
                <a:hlinkClick r:id="rId4"/>
              </a:rPr>
              <a:t>www.sba.gov/relief</a:t>
            </a:r>
            <a:r>
              <a:rPr lang="en-US" sz="2200" b="1" dirty="0">
                <a:latin typeface="Source Sans Pro"/>
                <a:ea typeface="Source Sans Pro"/>
                <a:cs typeface="Arial"/>
              </a:rPr>
              <a:t> </a:t>
            </a:r>
            <a:r>
              <a:rPr lang="en-US" sz="2200" dirty="0">
                <a:solidFill>
                  <a:srgbClr val="002E6D"/>
                </a:solidFill>
                <a:latin typeface="Source Sans Pro"/>
                <a:ea typeface="Source Sans Pro"/>
                <a:cs typeface="Arial"/>
              </a:rPr>
              <a:t>- </a:t>
            </a:r>
            <a:r>
              <a:rPr lang="en-US" sz="2000" dirty="0">
                <a:solidFill>
                  <a:srgbClr val="002E6D"/>
                </a:solidFill>
                <a:latin typeface="Source Sans Pro"/>
                <a:ea typeface="Source Sans Pro"/>
                <a:cs typeface="Arial"/>
              </a:rPr>
              <a:t>all economic aid options</a:t>
            </a:r>
          </a:p>
          <a:p>
            <a:pPr>
              <a:lnSpc>
                <a:spcPct val="90000"/>
              </a:lnSpc>
              <a:spcAft>
                <a:spcPts val="225"/>
              </a:spcAft>
            </a:pPr>
            <a:r>
              <a:rPr lang="en-US" sz="2200" b="1" dirty="0">
                <a:latin typeface="Source Sans Pro"/>
                <a:ea typeface="Source Sans Pro"/>
                <a:cs typeface="Arial"/>
                <a:hlinkClick r:id="rId5"/>
              </a:rPr>
              <a:t>www.sba.gov/ppp</a:t>
            </a:r>
            <a:r>
              <a:rPr lang="en-US" sz="2200" b="1" dirty="0">
                <a:latin typeface="Source Sans Pro"/>
                <a:ea typeface="Source Sans Pro"/>
                <a:cs typeface="Arial"/>
              </a:rPr>
              <a:t> </a:t>
            </a:r>
            <a:r>
              <a:rPr lang="en-US" sz="2200" dirty="0">
                <a:solidFill>
                  <a:srgbClr val="002E6D"/>
                </a:solidFill>
                <a:latin typeface="Source Sans Pro"/>
                <a:ea typeface="Source Sans Pro"/>
                <a:cs typeface="Arial"/>
              </a:rPr>
              <a:t>- </a:t>
            </a:r>
            <a:r>
              <a:rPr lang="en-US" sz="2000" dirty="0">
                <a:solidFill>
                  <a:srgbClr val="002E6D"/>
                </a:solidFill>
                <a:latin typeface="Source Sans Pro"/>
                <a:ea typeface="Source Sans Pro"/>
                <a:cs typeface="Arial"/>
              </a:rPr>
              <a:t>Paycheck Protection Program</a:t>
            </a:r>
          </a:p>
          <a:p>
            <a:pPr>
              <a:lnSpc>
                <a:spcPct val="90000"/>
              </a:lnSpc>
              <a:spcAft>
                <a:spcPts val="225"/>
              </a:spcAft>
            </a:pPr>
            <a:r>
              <a:rPr lang="en-US" sz="2200" b="1" dirty="0">
                <a:latin typeface="Source Sans Pro"/>
                <a:ea typeface="Source Sans Pro"/>
                <a:cs typeface="Arial"/>
                <a:hlinkClick r:id="rId6"/>
              </a:rPr>
              <a:t>www.sba.gov/eidl</a:t>
            </a:r>
            <a:r>
              <a:rPr lang="en-US" sz="2200" b="1" dirty="0">
                <a:latin typeface="Source Sans Pro"/>
                <a:ea typeface="Source Sans Pro"/>
                <a:cs typeface="Arial"/>
              </a:rPr>
              <a:t> </a:t>
            </a:r>
            <a:r>
              <a:rPr lang="en-US" sz="2200" dirty="0">
                <a:solidFill>
                  <a:srgbClr val="002E6D"/>
                </a:solidFill>
                <a:latin typeface="Source Sans Pro"/>
                <a:ea typeface="Source Sans Pro"/>
                <a:cs typeface="Arial"/>
              </a:rPr>
              <a:t>- </a:t>
            </a:r>
            <a:r>
              <a:rPr lang="en-US" sz="2000" dirty="0">
                <a:solidFill>
                  <a:srgbClr val="002E6D"/>
                </a:solidFill>
                <a:latin typeface="Source Sans Pro"/>
                <a:ea typeface="Source Sans Pro"/>
                <a:cs typeface="Arial"/>
              </a:rPr>
              <a:t>Economic Injury Disaster Loan &amp; Payment</a:t>
            </a:r>
          </a:p>
          <a:p>
            <a:pPr>
              <a:lnSpc>
                <a:spcPct val="90000"/>
              </a:lnSpc>
              <a:spcAft>
                <a:spcPts val="225"/>
              </a:spcAft>
            </a:pPr>
            <a:r>
              <a:rPr lang="en-US" sz="2200" b="1" dirty="0">
                <a:latin typeface="Source Sans Pro"/>
                <a:ea typeface="Source Sans Pro"/>
                <a:cs typeface="Arial"/>
                <a:hlinkClick r:id="rId7"/>
              </a:rPr>
              <a:t>www.sba.gov/svogrant</a:t>
            </a:r>
            <a:r>
              <a:rPr lang="en-US" sz="2200" b="1" dirty="0">
                <a:latin typeface="Source Sans Pro"/>
                <a:ea typeface="Source Sans Pro"/>
                <a:cs typeface="Arial"/>
              </a:rPr>
              <a:t> </a:t>
            </a:r>
            <a:r>
              <a:rPr lang="en-US" sz="2200" dirty="0">
                <a:solidFill>
                  <a:srgbClr val="002E6D"/>
                </a:solidFill>
                <a:latin typeface="Source Sans Pro"/>
                <a:ea typeface="Source Sans Pro"/>
                <a:cs typeface="Arial"/>
              </a:rPr>
              <a:t>- </a:t>
            </a:r>
            <a:r>
              <a:rPr lang="en-US" sz="2000" dirty="0">
                <a:solidFill>
                  <a:srgbClr val="002E6D"/>
                </a:solidFill>
                <a:latin typeface="Source Sans Pro"/>
                <a:ea typeface="Source Sans Pro"/>
                <a:cs typeface="Arial"/>
              </a:rPr>
              <a:t>Shuttered Venue Operators Grant</a:t>
            </a:r>
          </a:p>
          <a:p>
            <a:pPr>
              <a:lnSpc>
                <a:spcPct val="90000"/>
              </a:lnSpc>
              <a:spcAft>
                <a:spcPts val="225"/>
              </a:spcAft>
            </a:pP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Source Sans Pro"/>
                <a:ea typeface="Source Sans Pro"/>
                <a:cs typeface="Arial"/>
                <a:hlinkClick r:id="rId8"/>
              </a:rPr>
              <a:t>www.sba.gov/rrf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Source Sans Pro"/>
                <a:ea typeface="Source Sans Pro"/>
                <a:cs typeface="Arial"/>
              </a:rPr>
              <a:t>  </a:t>
            </a:r>
            <a:r>
              <a:rPr lang="en-US" sz="2000" dirty="0">
                <a:solidFill>
                  <a:srgbClr val="002E6D"/>
                </a:solidFill>
                <a:latin typeface="Source Sans Pro"/>
                <a:ea typeface="Source Sans Pro"/>
                <a:cs typeface="Arial"/>
              </a:rPr>
              <a:t>- Restaurant Revitalization Fund</a:t>
            </a:r>
            <a:endParaRPr lang="en-US" sz="2000" dirty="0">
              <a:solidFill>
                <a:srgbClr val="002E6D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125A26-44AF-4B46-B58E-F2B778CAECB6}"/>
              </a:ext>
            </a:extLst>
          </p:cNvPr>
          <p:cNvSpPr txBox="1"/>
          <p:nvPr/>
        </p:nvSpPr>
        <p:spPr>
          <a:xfrm>
            <a:off x="3439300" y="3642394"/>
            <a:ext cx="54105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2E6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Email:</a:t>
            </a:r>
            <a:r>
              <a:rPr lang="en-US" sz="2200" dirty="0">
                <a:solidFill>
                  <a:srgbClr val="002E6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  <a:hlinkClick r:id="rId9"/>
              </a:rPr>
              <a:t>disastercustomerservice@sba.gov</a:t>
            </a:r>
            <a:endParaRPr lang="en-US" sz="2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C232C7-2494-49F5-AC46-5A0D864AE33E}"/>
              </a:ext>
            </a:extLst>
          </p:cNvPr>
          <p:cNvSpPr txBox="1"/>
          <p:nvPr/>
        </p:nvSpPr>
        <p:spPr>
          <a:xfrm>
            <a:off x="3434969" y="4088110"/>
            <a:ext cx="32989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2E6D"/>
                </a:solidFill>
                <a:latin typeface="Source Sans Pro"/>
                <a:ea typeface="Source Sans Pro"/>
                <a:cs typeface="Arial"/>
              </a:rPr>
              <a:t>Call:	(800) 659-2955</a:t>
            </a:r>
            <a:endParaRPr lang="en-US" sz="2200" b="1" dirty="0">
              <a:solidFill>
                <a:srgbClr val="002E6D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428F33-53A3-4066-A43C-F50C1352C7AF}"/>
              </a:ext>
            </a:extLst>
          </p:cNvPr>
          <p:cNvSpPr txBox="1"/>
          <p:nvPr/>
        </p:nvSpPr>
        <p:spPr>
          <a:xfrm>
            <a:off x="3434969" y="2602041"/>
            <a:ext cx="62300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2E6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Follow SBA on Twitter: </a:t>
            </a:r>
            <a:r>
              <a:rPr lang="en-US" sz="2200" b="1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  <a:hlinkClick r:id="rId10"/>
              </a:rPr>
              <a:t>@SBAgov</a:t>
            </a:r>
            <a:endParaRPr lang="en-US" sz="2200" b="1" dirty="0">
              <a:highlight>
                <a:srgbClr val="FFFF00"/>
              </a:highlight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9612E60-AD9F-4449-B541-C541E2A003DC}"/>
                  </a:ext>
                </a:extLst>
              </p14:cNvPr>
              <p14:cNvContentPartPr/>
              <p14:nvPr/>
            </p14:nvContentPartPr>
            <p14:xfrm>
              <a:off x="2691332" y="4103348"/>
              <a:ext cx="12893" cy="207872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9612E60-AD9F-4449-B541-C541E2A003D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28658" y="4040411"/>
                <a:ext cx="137883" cy="333386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C997F743-446F-4E91-9722-2F0973C952A8}"/>
              </a:ext>
            </a:extLst>
          </p:cNvPr>
          <p:cNvSpPr txBox="1"/>
          <p:nvPr/>
        </p:nvSpPr>
        <p:spPr>
          <a:xfrm>
            <a:off x="3439300" y="3062174"/>
            <a:ext cx="7228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 sz="2200" b="1" dirty="0">
                <a:solidFill>
                  <a:srgbClr val="002E6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Follow on Instagram: </a:t>
            </a:r>
            <a:r>
              <a:rPr lang="en-US" sz="2200" b="1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  <a:hlinkClick r:id="rId13"/>
              </a:rPr>
              <a:t>www.instagram.com/sbagov/</a:t>
            </a:r>
            <a:r>
              <a:rPr lang="en-US" sz="2200" b="1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69A7E61-C5DD-4FCB-B98F-E7B8790F81C1}"/>
              </a:ext>
            </a:extLst>
          </p:cNvPr>
          <p:cNvGrpSpPr/>
          <p:nvPr/>
        </p:nvGrpSpPr>
        <p:grpSpPr>
          <a:xfrm>
            <a:off x="2377442" y="1827046"/>
            <a:ext cx="970143" cy="3573668"/>
            <a:chOff x="1137921" y="1293061"/>
            <a:chExt cx="1293524" cy="4764890"/>
          </a:xfrm>
        </p:grpSpPr>
        <p:pic>
          <p:nvPicPr>
            <p:cNvPr id="9" name="Picture 8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9AE3D210-5F3E-4858-B870-FF3F76DEE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7921" y="4997452"/>
              <a:ext cx="1293524" cy="1060499"/>
            </a:xfrm>
            <a:prstGeom prst="rect">
              <a:avLst/>
            </a:prstGeom>
          </p:spPr>
        </p:pic>
        <p:pic>
          <p:nvPicPr>
            <p:cNvPr id="11" name="Picture 10" descr="Icon&#10;&#10;Description automatically generated">
              <a:extLst>
                <a:ext uri="{FF2B5EF4-FFF2-40B4-BE49-F238E27FC236}">
                  <a16:creationId xmlns:a16="http://schemas.microsoft.com/office/drawing/2014/main" id="{93E859E9-BF1B-4432-9A20-E122F3CA17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30908" y="3640142"/>
              <a:ext cx="759800" cy="60843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BCEC704-7582-4949-8AAD-ABC8B67E0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6159" y="1293061"/>
              <a:ext cx="746308" cy="768720"/>
            </a:xfrm>
            <a:prstGeom prst="rect">
              <a:avLst/>
            </a:prstGeom>
          </p:spPr>
        </p:pic>
        <p:pic>
          <p:nvPicPr>
            <p:cNvPr id="40" name="Picture 39" descr="Logo&#10;&#10;Description automatically generated">
              <a:extLst>
                <a:ext uri="{FF2B5EF4-FFF2-40B4-BE49-F238E27FC236}">
                  <a16:creationId xmlns:a16="http://schemas.microsoft.com/office/drawing/2014/main" id="{8448CC73-773A-4F11-890B-C3E633875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0858" y="2243496"/>
              <a:ext cx="627447" cy="627447"/>
            </a:xfrm>
            <a:prstGeom prst="rect">
              <a:avLst/>
            </a:prstGeom>
          </p:spPr>
        </p:pic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29E34069-5745-4A5A-8B00-C47E65A2B2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5020" y="2893756"/>
              <a:ext cx="553948" cy="553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E12399FA-D874-4959-840F-AC706F4EC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380858" y="4307811"/>
              <a:ext cx="731518" cy="731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054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6720" y="208471"/>
            <a:ext cx="9083040" cy="1273345"/>
          </a:xfrm>
        </p:spPr>
        <p:txBody>
          <a:bodyPr>
            <a:normAutofit/>
          </a:bodyPr>
          <a:lstStyle/>
          <a:p>
            <a:pPr>
              <a:spcBef>
                <a:spcPts val="864"/>
              </a:spcBef>
              <a:defRPr/>
            </a:pPr>
            <a:r>
              <a:rPr lang="en-US" altLang="en-US" sz="3000" dirty="0">
                <a:solidFill>
                  <a:srgbClr val="002E6D"/>
                </a:solidFill>
                <a:latin typeface="Source Sans Pro" panose="020B0503030403020204" pitchFamily="34" charset="0"/>
              </a:rPr>
              <a:t>Declaration Map </a:t>
            </a:r>
            <a:br>
              <a:rPr lang="en-US" altLang="en-US" sz="3000" dirty="0">
                <a:solidFill>
                  <a:srgbClr val="002E6D"/>
                </a:solidFill>
                <a:latin typeface="Source Sans Pro" panose="020B0503030403020204" pitchFamily="34" charset="0"/>
              </a:rPr>
            </a:br>
            <a:br>
              <a:rPr lang="en-US" dirty="0">
                <a:solidFill>
                  <a:srgbClr val="000099"/>
                </a:solidFill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281D5-3616-403A-A821-05ED70E516A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pSp>
        <p:nvGrpSpPr>
          <p:cNvPr id="5" name="Group 211">
            <a:extLst>
              <a:ext uri="{FF2B5EF4-FFF2-40B4-BE49-F238E27FC236}">
                <a16:creationId xmlns:a16="http://schemas.microsoft.com/office/drawing/2014/main" id="{D5710296-06E0-479D-8E86-4AA35CF829A1}"/>
              </a:ext>
            </a:extLst>
          </p:cNvPr>
          <p:cNvGrpSpPr>
            <a:grpSpLocks/>
          </p:cNvGrpSpPr>
          <p:nvPr/>
        </p:nvGrpSpPr>
        <p:grpSpPr bwMode="auto">
          <a:xfrm>
            <a:off x="1914526" y="893095"/>
            <a:ext cx="6577636" cy="5277699"/>
            <a:chOff x="720" y="530"/>
            <a:chExt cx="4320" cy="3299"/>
          </a:xfrm>
        </p:grpSpPr>
        <p:sp>
          <p:nvSpPr>
            <p:cNvPr id="6" name="Rectangle 74">
              <a:extLst>
                <a:ext uri="{FF2B5EF4-FFF2-40B4-BE49-F238E27FC236}">
                  <a16:creationId xmlns:a16="http://schemas.microsoft.com/office/drawing/2014/main" id="{AB6150B3-C0FD-4B0F-BB40-EC24D320D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624"/>
              <a:ext cx="4320" cy="3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" name="Freeform 77">
              <a:extLst>
                <a:ext uri="{FF2B5EF4-FFF2-40B4-BE49-F238E27FC236}">
                  <a16:creationId xmlns:a16="http://schemas.microsoft.com/office/drawing/2014/main" id="{A9E0FBAC-6437-4667-A934-8B0C861F7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5" y="2189"/>
              <a:ext cx="440" cy="261"/>
            </a:xfrm>
            <a:custGeom>
              <a:avLst/>
              <a:gdLst>
                <a:gd name="T0" fmla="*/ 2 w 567"/>
                <a:gd name="T1" fmla="*/ 2 h 342"/>
                <a:gd name="T2" fmla="*/ 20 w 567"/>
                <a:gd name="T3" fmla="*/ 0 h 342"/>
                <a:gd name="T4" fmla="*/ 20 w 567"/>
                <a:gd name="T5" fmla="*/ 2 h 342"/>
                <a:gd name="T6" fmla="*/ 20 w 567"/>
                <a:gd name="T7" fmla="*/ 2 h 342"/>
                <a:gd name="T8" fmla="*/ 20 w 567"/>
                <a:gd name="T9" fmla="*/ 3 h 342"/>
                <a:gd name="T10" fmla="*/ 20 w 567"/>
                <a:gd name="T11" fmla="*/ 4 h 342"/>
                <a:gd name="T12" fmla="*/ 19 w 567"/>
                <a:gd name="T13" fmla="*/ 5 h 342"/>
                <a:gd name="T14" fmla="*/ 19 w 567"/>
                <a:gd name="T15" fmla="*/ 6 h 342"/>
                <a:gd name="T16" fmla="*/ 18 w 567"/>
                <a:gd name="T17" fmla="*/ 6 h 342"/>
                <a:gd name="T18" fmla="*/ 18 w 567"/>
                <a:gd name="T19" fmla="*/ 8 h 342"/>
                <a:gd name="T20" fmla="*/ 17 w 567"/>
                <a:gd name="T21" fmla="*/ 9 h 342"/>
                <a:gd name="T22" fmla="*/ 18 w 567"/>
                <a:gd name="T23" fmla="*/ 10 h 342"/>
                <a:gd name="T24" fmla="*/ 12 w 567"/>
                <a:gd name="T25" fmla="*/ 11 h 342"/>
                <a:gd name="T26" fmla="*/ 3 w 567"/>
                <a:gd name="T27" fmla="*/ 8 h 342"/>
                <a:gd name="T28" fmla="*/ 2 w 567"/>
                <a:gd name="T29" fmla="*/ 6 h 342"/>
                <a:gd name="T30" fmla="*/ 2 w 567"/>
                <a:gd name="T31" fmla="*/ 5 h 342"/>
                <a:gd name="T32" fmla="*/ 2 w 567"/>
                <a:gd name="T33" fmla="*/ 4 h 342"/>
                <a:gd name="T34" fmla="*/ 2 w 567"/>
                <a:gd name="T35" fmla="*/ 3 h 342"/>
                <a:gd name="T36" fmla="*/ 0 w 567"/>
                <a:gd name="T37" fmla="*/ 3 h 342"/>
                <a:gd name="T38" fmla="*/ 2 w 567"/>
                <a:gd name="T39" fmla="*/ 2 h 3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67" h="342">
                  <a:moveTo>
                    <a:pt x="2" y="9"/>
                  </a:moveTo>
                  <a:lnTo>
                    <a:pt x="567" y="0"/>
                  </a:lnTo>
                  <a:lnTo>
                    <a:pt x="548" y="53"/>
                  </a:lnTo>
                  <a:lnTo>
                    <a:pt x="552" y="81"/>
                  </a:lnTo>
                  <a:lnTo>
                    <a:pt x="530" y="107"/>
                  </a:lnTo>
                  <a:lnTo>
                    <a:pt x="530" y="129"/>
                  </a:lnTo>
                  <a:lnTo>
                    <a:pt x="518" y="156"/>
                  </a:lnTo>
                  <a:lnTo>
                    <a:pt x="510" y="200"/>
                  </a:lnTo>
                  <a:lnTo>
                    <a:pt x="486" y="227"/>
                  </a:lnTo>
                  <a:lnTo>
                    <a:pt x="491" y="270"/>
                  </a:lnTo>
                  <a:lnTo>
                    <a:pt x="467" y="306"/>
                  </a:lnTo>
                  <a:lnTo>
                    <a:pt x="474" y="338"/>
                  </a:lnTo>
                  <a:lnTo>
                    <a:pt x="330" y="342"/>
                  </a:lnTo>
                  <a:lnTo>
                    <a:pt x="87" y="294"/>
                  </a:lnTo>
                  <a:lnTo>
                    <a:pt x="45" y="210"/>
                  </a:lnTo>
                  <a:lnTo>
                    <a:pt x="45" y="177"/>
                  </a:lnTo>
                  <a:lnTo>
                    <a:pt x="24" y="141"/>
                  </a:lnTo>
                  <a:lnTo>
                    <a:pt x="18" y="102"/>
                  </a:lnTo>
                  <a:lnTo>
                    <a:pt x="0" y="101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FF6600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8">
              <a:extLst>
                <a:ext uri="{FF2B5EF4-FFF2-40B4-BE49-F238E27FC236}">
                  <a16:creationId xmlns:a16="http://schemas.microsoft.com/office/drawing/2014/main" id="{D435295E-3BA3-45CC-90B7-73E406917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5" y="1178"/>
              <a:ext cx="311" cy="286"/>
            </a:xfrm>
            <a:custGeom>
              <a:avLst/>
              <a:gdLst>
                <a:gd name="T0" fmla="*/ 0 w 402"/>
                <a:gd name="T1" fmla="*/ 2 h 375"/>
                <a:gd name="T2" fmla="*/ 5 w 402"/>
                <a:gd name="T3" fmla="*/ 0 h 375"/>
                <a:gd name="T4" fmla="*/ 5 w 402"/>
                <a:gd name="T5" fmla="*/ 2 h 375"/>
                <a:gd name="T6" fmla="*/ 7 w 402"/>
                <a:gd name="T7" fmla="*/ 2 h 375"/>
                <a:gd name="T8" fmla="*/ 7 w 402"/>
                <a:gd name="T9" fmla="*/ 2 h 375"/>
                <a:gd name="T10" fmla="*/ 10 w 402"/>
                <a:gd name="T11" fmla="*/ 2 h 375"/>
                <a:gd name="T12" fmla="*/ 10 w 402"/>
                <a:gd name="T13" fmla="*/ 2 h 375"/>
                <a:gd name="T14" fmla="*/ 10 w 402"/>
                <a:gd name="T15" fmla="*/ 2 h 375"/>
                <a:gd name="T16" fmla="*/ 10 w 402"/>
                <a:gd name="T17" fmla="*/ 2 h 375"/>
                <a:gd name="T18" fmla="*/ 11 w 402"/>
                <a:gd name="T19" fmla="*/ 2 h 375"/>
                <a:gd name="T20" fmla="*/ 11 w 402"/>
                <a:gd name="T21" fmla="*/ 3 h 375"/>
                <a:gd name="T22" fmla="*/ 11 w 402"/>
                <a:gd name="T23" fmla="*/ 4 h 375"/>
                <a:gd name="T24" fmla="*/ 12 w 402"/>
                <a:gd name="T25" fmla="*/ 3 h 375"/>
                <a:gd name="T26" fmla="*/ 12 w 402"/>
                <a:gd name="T27" fmla="*/ 4 h 375"/>
                <a:gd name="T28" fmla="*/ 13 w 402"/>
                <a:gd name="T29" fmla="*/ 4 h 375"/>
                <a:gd name="T30" fmla="*/ 14 w 402"/>
                <a:gd name="T31" fmla="*/ 4 h 375"/>
                <a:gd name="T32" fmla="*/ 13 w 402"/>
                <a:gd name="T33" fmla="*/ 4 h 375"/>
                <a:gd name="T34" fmla="*/ 14 w 402"/>
                <a:gd name="T35" fmla="*/ 5 h 375"/>
                <a:gd name="T36" fmla="*/ 15 w 402"/>
                <a:gd name="T37" fmla="*/ 5 h 375"/>
                <a:gd name="T38" fmla="*/ 15 w 402"/>
                <a:gd name="T39" fmla="*/ 5 h 375"/>
                <a:gd name="T40" fmla="*/ 14 w 402"/>
                <a:gd name="T41" fmla="*/ 6 h 375"/>
                <a:gd name="T42" fmla="*/ 13 w 402"/>
                <a:gd name="T43" fmla="*/ 6 h 375"/>
                <a:gd name="T44" fmla="*/ 12 w 402"/>
                <a:gd name="T45" fmla="*/ 6 h 375"/>
                <a:gd name="T46" fmla="*/ 13 w 402"/>
                <a:gd name="T47" fmla="*/ 6 h 375"/>
                <a:gd name="T48" fmla="*/ 13 w 402"/>
                <a:gd name="T49" fmla="*/ 7 h 375"/>
                <a:gd name="T50" fmla="*/ 13 w 402"/>
                <a:gd name="T51" fmla="*/ 8 h 375"/>
                <a:gd name="T52" fmla="*/ 14 w 402"/>
                <a:gd name="T53" fmla="*/ 8 h 375"/>
                <a:gd name="T54" fmla="*/ 13 w 402"/>
                <a:gd name="T55" fmla="*/ 9 h 375"/>
                <a:gd name="T56" fmla="*/ 13 w 402"/>
                <a:gd name="T57" fmla="*/ 10 h 375"/>
                <a:gd name="T58" fmla="*/ 13 w 402"/>
                <a:gd name="T59" fmla="*/ 11 h 375"/>
                <a:gd name="T60" fmla="*/ 2 w 402"/>
                <a:gd name="T61" fmla="*/ 11 h 375"/>
                <a:gd name="T62" fmla="*/ 0 w 402"/>
                <a:gd name="T63" fmla="*/ 2 h 37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02" h="375">
                  <a:moveTo>
                    <a:pt x="0" y="2"/>
                  </a:moveTo>
                  <a:lnTo>
                    <a:pt x="132" y="0"/>
                  </a:lnTo>
                  <a:lnTo>
                    <a:pt x="143" y="17"/>
                  </a:lnTo>
                  <a:lnTo>
                    <a:pt x="192" y="20"/>
                  </a:lnTo>
                  <a:lnTo>
                    <a:pt x="194" y="3"/>
                  </a:lnTo>
                  <a:lnTo>
                    <a:pt x="285" y="5"/>
                  </a:lnTo>
                  <a:lnTo>
                    <a:pt x="281" y="21"/>
                  </a:lnTo>
                  <a:lnTo>
                    <a:pt x="294" y="32"/>
                  </a:lnTo>
                  <a:lnTo>
                    <a:pt x="282" y="50"/>
                  </a:lnTo>
                  <a:lnTo>
                    <a:pt x="305" y="60"/>
                  </a:lnTo>
                  <a:lnTo>
                    <a:pt x="299" y="86"/>
                  </a:lnTo>
                  <a:lnTo>
                    <a:pt x="308" y="113"/>
                  </a:lnTo>
                  <a:lnTo>
                    <a:pt x="335" y="110"/>
                  </a:lnTo>
                  <a:lnTo>
                    <a:pt x="345" y="116"/>
                  </a:lnTo>
                  <a:lnTo>
                    <a:pt x="374" y="114"/>
                  </a:lnTo>
                  <a:lnTo>
                    <a:pt x="386" y="128"/>
                  </a:lnTo>
                  <a:lnTo>
                    <a:pt x="380" y="140"/>
                  </a:lnTo>
                  <a:lnTo>
                    <a:pt x="389" y="155"/>
                  </a:lnTo>
                  <a:lnTo>
                    <a:pt x="402" y="165"/>
                  </a:lnTo>
                  <a:lnTo>
                    <a:pt x="399" y="189"/>
                  </a:lnTo>
                  <a:lnTo>
                    <a:pt x="386" y="209"/>
                  </a:lnTo>
                  <a:lnTo>
                    <a:pt x="363" y="201"/>
                  </a:lnTo>
                  <a:lnTo>
                    <a:pt x="350" y="221"/>
                  </a:lnTo>
                  <a:lnTo>
                    <a:pt x="371" y="231"/>
                  </a:lnTo>
                  <a:lnTo>
                    <a:pt x="381" y="246"/>
                  </a:lnTo>
                  <a:lnTo>
                    <a:pt x="380" y="276"/>
                  </a:lnTo>
                  <a:lnTo>
                    <a:pt x="386" y="294"/>
                  </a:lnTo>
                  <a:lnTo>
                    <a:pt x="380" y="308"/>
                  </a:lnTo>
                  <a:lnTo>
                    <a:pt x="377" y="327"/>
                  </a:lnTo>
                  <a:lnTo>
                    <a:pt x="377" y="372"/>
                  </a:lnTo>
                  <a:lnTo>
                    <a:pt x="5" y="37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9">
              <a:extLst>
                <a:ext uri="{FF2B5EF4-FFF2-40B4-BE49-F238E27FC236}">
                  <a16:creationId xmlns:a16="http://schemas.microsoft.com/office/drawing/2014/main" id="{52890B03-CEE6-4ACD-8F7A-83FB103F6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582"/>
              <a:ext cx="260" cy="348"/>
            </a:xfrm>
            <a:custGeom>
              <a:avLst/>
              <a:gdLst>
                <a:gd name="T0" fmla="*/ 7 w 335"/>
                <a:gd name="T1" fmla="*/ 0 h 456"/>
                <a:gd name="T2" fmla="*/ 12 w 335"/>
                <a:gd name="T3" fmla="*/ 1 h 456"/>
                <a:gd name="T4" fmla="*/ 12 w 335"/>
                <a:gd name="T5" fmla="*/ 2 h 456"/>
                <a:gd name="T6" fmla="*/ 12 w 335"/>
                <a:gd name="T7" fmla="*/ 2 h 456"/>
                <a:gd name="T8" fmla="*/ 12 w 335"/>
                <a:gd name="T9" fmla="*/ 2 h 456"/>
                <a:gd name="T10" fmla="*/ 11 w 335"/>
                <a:gd name="T11" fmla="*/ 4 h 456"/>
                <a:gd name="T12" fmla="*/ 11 w 335"/>
                <a:gd name="T13" fmla="*/ 5 h 456"/>
                <a:gd name="T14" fmla="*/ 10 w 335"/>
                <a:gd name="T15" fmla="*/ 5 h 456"/>
                <a:gd name="T16" fmla="*/ 9 w 335"/>
                <a:gd name="T17" fmla="*/ 5 h 456"/>
                <a:gd name="T18" fmla="*/ 9 w 335"/>
                <a:gd name="T19" fmla="*/ 6 h 456"/>
                <a:gd name="T20" fmla="*/ 10 w 335"/>
                <a:gd name="T21" fmla="*/ 6 h 456"/>
                <a:gd name="T22" fmla="*/ 10 w 335"/>
                <a:gd name="T23" fmla="*/ 8 h 456"/>
                <a:gd name="T24" fmla="*/ 9 w 335"/>
                <a:gd name="T25" fmla="*/ 9 h 456"/>
                <a:gd name="T26" fmla="*/ 9 w 335"/>
                <a:gd name="T27" fmla="*/ 9 h 456"/>
                <a:gd name="T28" fmla="*/ 9 w 335"/>
                <a:gd name="T29" fmla="*/ 11 h 456"/>
                <a:gd name="T30" fmla="*/ 9 w 335"/>
                <a:gd name="T31" fmla="*/ 11 h 456"/>
                <a:gd name="T32" fmla="*/ 8 w 335"/>
                <a:gd name="T33" fmla="*/ 11 h 456"/>
                <a:gd name="T34" fmla="*/ 8 w 335"/>
                <a:gd name="T35" fmla="*/ 11 h 456"/>
                <a:gd name="T36" fmla="*/ 9 w 335"/>
                <a:gd name="T37" fmla="*/ 11 h 456"/>
                <a:gd name="T38" fmla="*/ 8 w 335"/>
                <a:gd name="T39" fmla="*/ 12 h 456"/>
                <a:gd name="T40" fmla="*/ 8 w 335"/>
                <a:gd name="T41" fmla="*/ 12 h 456"/>
                <a:gd name="T42" fmla="*/ 9 w 335"/>
                <a:gd name="T43" fmla="*/ 13 h 456"/>
                <a:gd name="T44" fmla="*/ 7 w 335"/>
                <a:gd name="T45" fmla="*/ 13 h 456"/>
                <a:gd name="T46" fmla="*/ 7 w 335"/>
                <a:gd name="T47" fmla="*/ 14 h 456"/>
                <a:gd name="T48" fmla="*/ 2 w 335"/>
                <a:gd name="T49" fmla="*/ 14 h 456"/>
                <a:gd name="T50" fmla="*/ 2 w 335"/>
                <a:gd name="T51" fmla="*/ 12 h 456"/>
                <a:gd name="T52" fmla="*/ 2 w 335"/>
                <a:gd name="T53" fmla="*/ 12 h 456"/>
                <a:gd name="T54" fmla="*/ 2 w 335"/>
                <a:gd name="T55" fmla="*/ 11 h 456"/>
                <a:gd name="T56" fmla="*/ 2 w 335"/>
                <a:gd name="T57" fmla="*/ 11 h 456"/>
                <a:gd name="T58" fmla="*/ 2 w 335"/>
                <a:gd name="T59" fmla="*/ 10 h 456"/>
                <a:gd name="T60" fmla="*/ 0 w 335"/>
                <a:gd name="T61" fmla="*/ 10 h 456"/>
                <a:gd name="T62" fmla="*/ 2 w 335"/>
                <a:gd name="T63" fmla="*/ 9 h 456"/>
                <a:gd name="T64" fmla="*/ 2 w 335"/>
                <a:gd name="T65" fmla="*/ 8 h 456"/>
                <a:gd name="T66" fmla="*/ 2 w 335"/>
                <a:gd name="T67" fmla="*/ 8 h 456"/>
                <a:gd name="T68" fmla="*/ 2 w 335"/>
                <a:gd name="T69" fmla="*/ 8 h 456"/>
                <a:gd name="T70" fmla="*/ 2 w 335"/>
                <a:gd name="T71" fmla="*/ 7 h 456"/>
                <a:gd name="T72" fmla="*/ 2 w 335"/>
                <a:gd name="T73" fmla="*/ 6 h 456"/>
                <a:gd name="T74" fmla="*/ 2 w 335"/>
                <a:gd name="T75" fmla="*/ 6 h 456"/>
                <a:gd name="T76" fmla="*/ 3 w 335"/>
                <a:gd name="T77" fmla="*/ 5 h 456"/>
                <a:gd name="T78" fmla="*/ 4 w 335"/>
                <a:gd name="T79" fmla="*/ 4 h 456"/>
                <a:gd name="T80" fmla="*/ 5 w 335"/>
                <a:gd name="T81" fmla="*/ 4 h 456"/>
                <a:gd name="T82" fmla="*/ 5 w 335"/>
                <a:gd name="T83" fmla="*/ 3 h 456"/>
                <a:gd name="T84" fmla="*/ 5 w 335"/>
                <a:gd name="T85" fmla="*/ 2 h 456"/>
                <a:gd name="T86" fmla="*/ 6 w 335"/>
                <a:gd name="T87" fmla="*/ 2 h 456"/>
                <a:gd name="T88" fmla="*/ 6 w 335"/>
                <a:gd name="T89" fmla="*/ 2 h 456"/>
                <a:gd name="T90" fmla="*/ 7 w 335"/>
                <a:gd name="T91" fmla="*/ 0 h 45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35" h="456">
                  <a:moveTo>
                    <a:pt x="186" y="0"/>
                  </a:moveTo>
                  <a:lnTo>
                    <a:pt x="335" y="1"/>
                  </a:lnTo>
                  <a:lnTo>
                    <a:pt x="327" y="33"/>
                  </a:lnTo>
                  <a:lnTo>
                    <a:pt x="324" y="63"/>
                  </a:lnTo>
                  <a:lnTo>
                    <a:pt x="302" y="82"/>
                  </a:lnTo>
                  <a:lnTo>
                    <a:pt x="296" y="123"/>
                  </a:lnTo>
                  <a:lnTo>
                    <a:pt x="294" y="145"/>
                  </a:lnTo>
                  <a:lnTo>
                    <a:pt x="275" y="160"/>
                  </a:lnTo>
                  <a:lnTo>
                    <a:pt x="264" y="177"/>
                  </a:lnTo>
                  <a:lnTo>
                    <a:pt x="264" y="208"/>
                  </a:lnTo>
                  <a:lnTo>
                    <a:pt x="273" y="217"/>
                  </a:lnTo>
                  <a:lnTo>
                    <a:pt x="272" y="261"/>
                  </a:lnTo>
                  <a:lnTo>
                    <a:pt x="261" y="301"/>
                  </a:lnTo>
                  <a:lnTo>
                    <a:pt x="252" y="304"/>
                  </a:lnTo>
                  <a:lnTo>
                    <a:pt x="243" y="343"/>
                  </a:lnTo>
                  <a:lnTo>
                    <a:pt x="230" y="339"/>
                  </a:lnTo>
                  <a:lnTo>
                    <a:pt x="216" y="340"/>
                  </a:lnTo>
                  <a:lnTo>
                    <a:pt x="218" y="370"/>
                  </a:lnTo>
                  <a:lnTo>
                    <a:pt x="225" y="384"/>
                  </a:lnTo>
                  <a:lnTo>
                    <a:pt x="216" y="397"/>
                  </a:lnTo>
                  <a:lnTo>
                    <a:pt x="216" y="415"/>
                  </a:lnTo>
                  <a:lnTo>
                    <a:pt x="224" y="436"/>
                  </a:lnTo>
                  <a:lnTo>
                    <a:pt x="198" y="439"/>
                  </a:lnTo>
                  <a:lnTo>
                    <a:pt x="179" y="456"/>
                  </a:lnTo>
                  <a:lnTo>
                    <a:pt x="54" y="456"/>
                  </a:lnTo>
                  <a:lnTo>
                    <a:pt x="54" y="418"/>
                  </a:lnTo>
                  <a:lnTo>
                    <a:pt x="50" y="417"/>
                  </a:lnTo>
                  <a:lnTo>
                    <a:pt x="50" y="369"/>
                  </a:lnTo>
                  <a:lnTo>
                    <a:pt x="11" y="366"/>
                  </a:lnTo>
                  <a:lnTo>
                    <a:pt x="11" y="336"/>
                  </a:lnTo>
                  <a:lnTo>
                    <a:pt x="0" y="331"/>
                  </a:lnTo>
                  <a:lnTo>
                    <a:pt x="2" y="318"/>
                  </a:lnTo>
                  <a:lnTo>
                    <a:pt x="26" y="295"/>
                  </a:lnTo>
                  <a:lnTo>
                    <a:pt x="41" y="280"/>
                  </a:lnTo>
                  <a:lnTo>
                    <a:pt x="42" y="253"/>
                  </a:lnTo>
                  <a:lnTo>
                    <a:pt x="32" y="238"/>
                  </a:lnTo>
                  <a:lnTo>
                    <a:pt x="59" y="205"/>
                  </a:lnTo>
                  <a:lnTo>
                    <a:pt x="60" y="190"/>
                  </a:lnTo>
                  <a:lnTo>
                    <a:pt x="89" y="148"/>
                  </a:lnTo>
                  <a:lnTo>
                    <a:pt x="120" y="141"/>
                  </a:lnTo>
                  <a:lnTo>
                    <a:pt x="128" y="121"/>
                  </a:lnTo>
                  <a:lnTo>
                    <a:pt x="147" y="93"/>
                  </a:lnTo>
                  <a:lnTo>
                    <a:pt x="155" y="72"/>
                  </a:lnTo>
                  <a:lnTo>
                    <a:pt x="170" y="49"/>
                  </a:lnTo>
                  <a:lnTo>
                    <a:pt x="167" y="37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0">
              <a:extLst>
                <a:ext uri="{FF2B5EF4-FFF2-40B4-BE49-F238E27FC236}">
                  <a16:creationId xmlns:a16="http://schemas.microsoft.com/office/drawing/2014/main" id="{24202EE2-8C8F-4EEC-AECE-85F316D1C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" y="1198"/>
              <a:ext cx="396" cy="407"/>
            </a:xfrm>
            <a:custGeom>
              <a:avLst/>
              <a:gdLst>
                <a:gd name="T0" fmla="*/ 2 w 512"/>
                <a:gd name="T1" fmla="*/ 2 h 533"/>
                <a:gd name="T2" fmla="*/ 8 w 512"/>
                <a:gd name="T3" fmla="*/ 2 h 533"/>
                <a:gd name="T4" fmla="*/ 9 w 512"/>
                <a:gd name="T5" fmla="*/ 2 h 533"/>
                <a:gd name="T6" fmla="*/ 9 w 512"/>
                <a:gd name="T7" fmla="*/ 2 h 533"/>
                <a:gd name="T8" fmla="*/ 10 w 512"/>
                <a:gd name="T9" fmla="*/ 2 h 533"/>
                <a:gd name="T10" fmla="*/ 12 w 512"/>
                <a:gd name="T11" fmla="*/ 2 h 533"/>
                <a:gd name="T12" fmla="*/ 12 w 512"/>
                <a:gd name="T13" fmla="*/ 2 h 533"/>
                <a:gd name="T14" fmla="*/ 13 w 512"/>
                <a:gd name="T15" fmla="*/ 0 h 533"/>
                <a:gd name="T16" fmla="*/ 15 w 512"/>
                <a:gd name="T17" fmla="*/ 0 h 533"/>
                <a:gd name="T18" fmla="*/ 15 w 512"/>
                <a:gd name="T19" fmla="*/ 2 h 533"/>
                <a:gd name="T20" fmla="*/ 13 w 512"/>
                <a:gd name="T21" fmla="*/ 2 h 533"/>
                <a:gd name="T22" fmla="*/ 13 w 512"/>
                <a:gd name="T23" fmla="*/ 2 h 533"/>
                <a:gd name="T24" fmla="*/ 13 w 512"/>
                <a:gd name="T25" fmla="*/ 3 h 533"/>
                <a:gd name="T26" fmla="*/ 14 w 512"/>
                <a:gd name="T27" fmla="*/ 4 h 533"/>
                <a:gd name="T28" fmla="*/ 17 w 512"/>
                <a:gd name="T29" fmla="*/ 3 h 533"/>
                <a:gd name="T30" fmla="*/ 17 w 512"/>
                <a:gd name="T31" fmla="*/ 2 h 533"/>
                <a:gd name="T32" fmla="*/ 17 w 512"/>
                <a:gd name="T33" fmla="*/ 2 h 533"/>
                <a:gd name="T34" fmla="*/ 18 w 512"/>
                <a:gd name="T35" fmla="*/ 2 h 533"/>
                <a:gd name="T36" fmla="*/ 17 w 512"/>
                <a:gd name="T37" fmla="*/ 3 h 533"/>
                <a:gd name="T38" fmla="*/ 17 w 512"/>
                <a:gd name="T39" fmla="*/ 5 h 533"/>
                <a:gd name="T40" fmla="*/ 17 w 512"/>
                <a:gd name="T41" fmla="*/ 5 h 533"/>
                <a:gd name="T42" fmla="*/ 15 w 512"/>
                <a:gd name="T43" fmla="*/ 5 h 533"/>
                <a:gd name="T44" fmla="*/ 15 w 512"/>
                <a:gd name="T45" fmla="*/ 5 h 533"/>
                <a:gd name="T46" fmla="*/ 16 w 512"/>
                <a:gd name="T47" fmla="*/ 7 h 533"/>
                <a:gd name="T48" fmla="*/ 15 w 512"/>
                <a:gd name="T49" fmla="*/ 7 h 533"/>
                <a:gd name="T50" fmla="*/ 14 w 512"/>
                <a:gd name="T51" fmla="*/ 8 h 533"/>
                <a:gd name="T52" fmla="*/ 14 w 512"/>
                <a:gd name="T53" fmla="*/ 9 h 533"/>
                <a:gd name="T54" fmla="*/ 13 w 512"/>
                <a:gd name="T55" fmla="*/ 10 h 533"/>
                <a:gd name="T56" fmla="*/ 12 w 512"/>
                <a:gd name="T57" fmla="*/ 11 h 533"/>
                <a:gd name="T58" fmla="*/ 12 w 512"/>
                <a:gd name="T59" fmla="*/ 11 h 533"/>
                <a:gd name="T60" fmla="*/ 12 w 512"/>
                <a:gd name="T61" fmla="*/ 11 h 533"/>
                <a:gd name="T62" fmla="*/ 12 w 512"/>
                <a:gd name="T63" fmla="*/ 12 h 533"/>
                <a:gd name="T64" fmla="*/ 11 w 512"/>
                <a:gd name="T65" fmla="*/ 13 h 533"/>
                <a:gd name="T66" fmla="*/ 9 w 512"/>
                <a:gd name="T67" fmla="*/ 12 h 533"/>
                <a:gd name="T68" fmla="*/ 9 w 512"/>
                <a:gd name="T69" fmla="*/ 12 h 533"/>
                <a:gd name="T70" fmla="*/ 7 w 512"/>
                <a:gd name="T71" fmla="*/ 14 h 533"/>
                <a:gd name="T72" fmla="*/ 6 w 512"/>
                <a:gd name="T73" fmla="*/ 15 h 533"/>
                <a:gd name="T74" fmla="*/ 9 w 512"/>
                <a:gd name="T75" fmla="*/ 15 h 533"/>
                <a:gd name="T76" fmla="*/ 9 w 512"/>
                <a:gd name="T77" fmla="*/ 15 h 533"/>
                <a:gd name="T78" fmla="*/ 9 w 512"/>
                <a:gd name="T79" fmla="*/ 16 h 533"/>
                <a:gd name="T80" fmla="*/ 6 w 512"/>
                <a:gd name="T81" fmla="*/ 16 h 533"/>
                <a:gd name="T82" fmla="*/ 5 w 512"/>
                <a:gd name="T83" fmla="*/ 16 h 533"/>
                <a:gd name="T84" fmla="*/ 5 w 512"/>
                <a:gd name="T85" fmla="*/ 16 h 533"/>
                <a:gd name="T86" fmla="*/ 4 w 512"/>
                <a:gd name="T87" fmla="*/ 16 h 533"/>
                <a:gd name="T88" fmla="*/ 2 w 512"/>
                <a:gd name="T89" fmla="*/ 16 h 533"/>
                <a:gd name="T90" fmla="*/ 2 w 512"/>
                <a:gd name="T91" fmla="*/ 15 h 533"/>
                <a:gd name="T92" fmla="*/ 2 w 512"/>
                <a:gd name="T93" fmla="*/ 12 h 533"/>
                <a:gd name="T94" fmla="*/ 0 w 512"/>
                <a:gd name="T95" fmla="*/ 12 h 533"/>
                <a:gd name="T96" fmla="*/ 2 w 512"/>
                <a:gd name="T97" fmla="*/ 11 h 533"/>
                <a:gd name="T98" fmla="*/ 2 w 512"/>
                <a:gd name="T99" fmla="*/ 11 h 533"/>
                <a:gd name="T100" fmla="*/ 2 w 512"/>
                <a:gd name="T101" fmla="*/ 9 h 533"/>
                <a:gd name="T102" fmla="*/ 2 w 512"/>
                <a:gd name="T103" fmla="*/ 9 h 533"/>
                <a:gd name="T104" fmla="*/ 2 w 512"/>
                <a:gd name="T105" fmla="*/ 8 h 533"/>
                <a:gd name="T106" fmla="*/ 2 w 512"/>
                <a:gd name="T107" fmla="*/ 8 h 533"/>
                <a:gd name="T108" fmla="*/ 2 w 512"/>
                <a:gd name="T109" fmla="*/ 6 h 533"/>
                <a:gd name="T110" fmla="*/ 3 w 512"/>
                <a:gd name="T111" fmla="*/ 5 h 533"/>
                <a:gd name="T112" fmla="*/ 2 w 512"/>
                <a:gd name="T113" fmla="*/ 5 h 533"/>
                <a:gd name="T114" fmla="*/ 2 w 512"/>
                <a:gd name="T115" fmla="*/ 4 h 533"/>
                <a:gd name="T116" fmla="*/ 2 w 512"/>
                <a:gd name="T117" fmla="*/ 3 h 533"/>
                <a:gd name="T118" fmla="*/ 2 w 512"/>
                <a:gd name="T119" fmla="*/ 2 h 53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2" h="533">
                  <a:moveTo>
                    <a:pt x="71" y="53"/>
                  </a:moveTo>
                  <a:lnTo>
                    <a:pt x="228" y="50"/>
                  </a:lnTo>
                  <a:lnTo>
                    <a:pt x="249" y="32"/>
                  </a:lnTo>
                  <a:lnTo>
                    <a:pt x="270" y="38"/>
                  </a:lnTo>
                  <a:lnTo>
                    <a:pt x="282" y="20"/>
                  </a:lnTo>
                  <a:lnTo>
                    <a:pt x="320" y="39"/>
                  </a:lnTo>
                  <a:lnTo>
                    <a:pt x="329" y="17"/>
                  </a:lnTo>
                  <a:lnTo>
                    <a:pt x="356" y="0"/>
                  </a:lnTo>
                  <a:lnTo>
                    <a:pt x="416" y="0"/>
                  </a:lnTo>
                  <a:lnTo>
                    <a:pt x="411" y="27"/>
                  </a:lnTo>
                  <a:lnTo>
                    <a:pt x="381" y="42"/>
                  </a:lnTo>
                  <a:lnTo>
                    <a:pt x="366" y="68"/>
                  </a:lnTo>
                  <a:lnTo>
                    <a:pt x="371" y="98"/>
                  </a:lnTo>
                  <a:lnTo>
                    <a:pt x="392" y="114"/>
                  </a:lnTo>
                  <a:lnTo>
                    <a:pt x="464" y="96"/>
                  </a:lnTo>
                  <a:lnTo>
                    <a:pt x="474" y="81"/>
                  </a:lnTo>
                  <a:lnTo>
                    <a:pt x="494" y="68"/>
                  </a:lnTo>
                  <a:lnTo>
                    <a:pt x="512" y="80"/>
                  </a:lnTo>
                  <a:lnTo>
                    <a:pt x="495" y="110"/>
                  </a:lnTo>
                  <a:lnTo>
                    <a:pt x="486" y="146"/>
                  </a:lnTo>
                  <a:lnTo>
                    <a:pt x="461" y="165"/>
                  </a:lnTo>
                  <a:lnTo>
                    <a:pt x="416" y="170"/>
                  </a:lnTo>
                  <a:lnTo>
                    <a:pt x="414" y="188"/>
                  </a:lnTo>
                  <a:lnTo>
                    <a:pt x="453" y="231"/>
                  </a:lnTo>
                  <a:lnTo>
                    <a:pt x="417" y="246"/>
                  </a:lnTo>
                  <a:lnTo>
                    <a:pt x="395" y="267"/>
                  </a:lnTo>
                  <a:lnTo>
                    <a:pt x="390" y="306"/>
                  </a:lnTo>
                  <a:lnTo>
                    <a:pt x="372" y="329"/>
                  </a:lnTo>
                  <a:lnTo>
                    <a:pt x="336" y="345"/>
                  </a:lnTo>
                  <a:lnTo>
                    <a:pt x="320" y="356"/>
                  </a:lnTo>
                  <a:lnTo>
                    <a:pt x="309" y="383"/>
                  </a:lnTo>
                  <a:lnTo>
                    <a:pt x="330" y="416"/>
                  </a:lnTo>
                  <a:lnTo>
                    <a:pt x="306" y="429"/>
                  </a:lnTo>
                  <a:lnTo>
                    <a:pt x="269" y="413"/>
                  </a:lnTo>
                  <a:lnTo>
                    <a:pt x="237" y="417"/>
                  </a:lnTo>
                  <a:lnTo>
                    <a:pt x="204" y="459"/>
                  </a:lnTo>
                  <a:lnTo>
                    <a:pt x="176" y="494"/>
                  </a:lnTo>
                  <a:lnTo>
                    <a:pt x="246" y="509"/>
                  </a:lnTo>
                  <a:lnTo>
                    <a:pt x="266" y="503"/>
                  </a:lnTo>
                  <a:lnTo>
                    <a:pt x="264" y="528"/>
                  </a:lnTo>
                  <a:lnTo>
                    <a:pt x="171" y="527"/>
                  </a:lnTo>
                  <a:lnTo>
                    <a:pt x="155" y="516"/>
                  </a:lnTo>
                  <a:lnTo>
                    <a:pt x="132" y="518"/>
                  </a:lnTo>
                  <a:lnTo>
                    <a:pt x="116" y="533"/>
                  </a:lnTo>
                  <a:lnTo>
                    <a:pt x="44" y="531"/>
                  </a:lnTo>
                  <a:lnTo>
                    <a:pt x="5" y="476"/>
                  </a:lnTo>
                  <a:lnTo>
                    <a:pt x="8" y="414"/>
                  </a:lnTo>
                  <a:lnTo>
                    <a:pt x="0" y="390"/>
                  </a:lnTo>
                  <a:lnTo>
                    <a:pt x="35" y="348"/>
                  </a:lnTo>
                  <a:lnTo>
                    <a:pt x="53" y="345"/>
                  </a:lnTo>
                  <a:lnTo>
                    <a:pt x="62" y="318"/>
                  </a:lnTo>
                  <a:lnTo>
                    <a:pt x="54" y="302"/>
                  </a:lnTo>
                  <a:lnTo>
                    <a:pt x="60" y="282"/>
                  </a:lnTo>
                  <a:lnTo>
                    <a:pt x="72" y="269"/>
                  </a:lnTo>
                  <a:lnTo>
                    <a:pt x="63" y="200"/>
                  </a:lnTo>
                  <a:lnTo>
                    <a:pt x="77" y="162"/>
                  </a:lnTo>
                  <a:lnTo>
                    <a:pt x="60" y="152"/>
                  </a:lnTo>
                  <a:lnTo>
                    <a:pt x="63" y="119"/>
                  </a:lnTo>
                  <a:lnTo>
                    <a:pt x="71" y="108"/>
                  </a:lnTo>
                  <a:lnTo>
                    <a:pt x="71" y="53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81">
              <a:extLst>
                <a:ext uri="{FF2B5EF4-FFF2-40B4-BE49-F238E27FC236}">
                  <a16:creationId xmlns:a16="http://schemas.microsoft.com/office/drawing/2014/main" id="{44CC9875-2AF1-458F-9DBB-6B9FAE61C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9" y="966"/>
              <a:ext cx="479" cy="271"/>
            </a:xfrm>
            <a:custGeom>
              <a:avLst/>
              <a:gdLst>
                <a:gd name="T0" fmla="*/ 2 w 618"/>
                <a:gd name="T1" fmla="*/ 0 h 355"/>
                <a:gd name="T2" fmla="*/ 15 w 618"/>
                <a:gd name="T3" fmla="*/ 1 h 355"/>
                <a:gd name="T4" fmla="*/ 15 w 618"/>
                <a:gd name="T5" fmla="*/ 2 h 355"/>
                <a:gd name="T6" fmla="*/ 15 w 618"/>
                <a:gd name="T7" fmla="*/ 2 h 355"/>
                <a:gd name="T8" fmla="*/ 16 w 618"/>
                <a:gd name="T9" fmla="*/ 2 h 355"/>
                <a:gd name="T10" fmla="*/ 18 w 618"/>
                <a:gd name="T11" fmla="*/ 2 h 355"/>
                <a:gd name="T12" fmla="*/ 19 w 618"/>
                <a:gd name="T13" fmla="*/ 2 h 355"/>
                <a:gd name="T14" fmla="*/ 19 w 618"/>
                <a:gd name="T15" fmla="*/ 3 h 355"/>
                <a:gd name="T16" fmla="*/ 19 w 618"/>
                <a:gd name="T17" fmla="*/ 4 h 355"/>
                <a:gd name="T18" fmla="*/ 18 w 618"/>
                <a:gd name="T19" fmla="*/ 5 h 355"/>
                <a:gd name="T20" fmla="*/ 20 w 618"/>
                <a:gd name="T21" fmla="*/ 5 h 355"/>
                <a:gd name="T22" fmla="*/ 22 w 618"/>
                <a:gd name="T23" fmla="*/ 5 h 355"/>
                <a:gd name="T24" fmla="*/ 22 w 618"/>
                <a:gd name="T25" fmla="*/ 6 h 355"/>
                <a:gd name="T26" fmla="*/ 22 w 618"/>
                <a:gd name="T27" fmla="*/ 6 h 355"/>
                <a:gd name="T28" fmla="*/ 20 w 618"/>
                <a:gd name="T29" fmla="*/ 6 h 355"/>
                <a:gd name="T30" fmla="*/ 20 w 618"/>
                <a:gd name="T31" fmla="*/ 7 h 355"/>
                <a:gd name="T32" fmla="*/ 20 w 618"/>
                <a:gd name="T33" fmla="*/ 8 h 355"/>
                <a:gd name="T34" fmla="*/ 20 w 618"/>
                <a:gd name="T35" fmla="*/ 9 h 355"/>
                <a:gd name="T36" fmla="*/ 19 w 618"/>
                <a:gd name="T37" fmla="*/ 9 h 355"/>
                <a:gd name="T38" fmla="*/ 18 w 618"/>
                <a:gd name="T39" fmla="*/ 9 h 355"/>
                <a:gd name="T40" fmla="*/ 16 w 618"/>
                <a:gd name="T41" fmla="*/ 11 h 355"/>
                <a:gd name="T42" fmla="*/ 15 w 618"/>
                <a:gd name="T43" fmla="*/ 10 h 355"/>
                <a:gd name="T44" fmla="*/ 15 w 618"/>
                <a:gd name="T45" fmla="*/ 9 h 355"/>
                <a:gd name="T46" fmla="*/ 12 w 618"/>
                <a:gd name="T47" fmla="*/ 9 h 355"/>
                <a:gd name="T48" fmla="*/ 12 w 618"/>
                <a:gd name="T49" fmla="*/ 9 h 355"/>
                <a:gd name="T50" fmla="*/ 11 w 618"/>
                <a:gd name="T51" fmla="*/ 11 h 355"/>
                <a:gd name="T52" fmla="*/ 9 w 618"/>
                <a:gd name="T53" fmla="*/ 9 h 355"/>
                <a:gd name="T54" fmla="*/ 9 w 618"/>
                <a:gd name="T55" fmla="*/ 11 h 355"/>
                <a:gd name="T56" fmla="*/ 9 w 618"/>
                <a:gd name="T57" fmla="*/ 10 h 355"/>
                <a:gd name="T58" fmla="*/ 8 w 618"/>
                <a:gd name="T59" fmla="*/ 11 h 355"/>
                <a:gd name="T60" fmla="*/ 2 w 618"/>
                <a:gd name="T61" fmla="*/ 11 h 355"/>
                <a:gd name="T62" fmla="*/ 2 w 618"/>
                <a:gd name="T63" fmla="*/ 11 h 355"/>
                <a:gd name="T64" fmla="*/ 2 w 618"/>
                <a:gd name="T65" fmla="*/ 10 h 355"/>
                <a:gd name="T66" fmla="*/ 2 w 618"/>
                <a:gd name="T67" fmla="*/ 9 h 355"/>
                <a:gd name="T68" fmla="*/ 2 w 618"/>
                <a:gd name="T69" fmla="*/ 9 h 355"/>
                <a:gd name="T70" fmla="*/ 2 w 618"/>
                <a:gd name="T71" fmla="*/ 9 h 355"/>
                <a:gd name="T72" fmla="*/ 0 w 618"/>
                <a:gd name="T73" fmla="*/ 8 h 355"/>
                <a:gd name="T74" fmla="*/ 2 w 618"/>
                <a:gd name="T75" fmla="*/ 8 h 355"/>
                <a:gd name="T76" fmla="*/ 2 w 618"/>
                <a:gd name="T77" fmla="*/ 8 h 355"/>
                <a:gd name="T78" fmla="*/ 2 w 618"/>
                <a:gd name="T79" fmla="*/ 8 h 355"/>
                <a:gd name="T80" fmla="*/ 2 w 618"/>
                <a:gd name="T81" fmla="*/ 7 h 355"/>
                <a:gd name="T82" fmla="*/ 2 w 618"/>
                <a:gd name="T83" fmla="*/ 7 h 355"/>
                <a:gd name="T84" fmla="*/ 2 w 618"/>
                <a:gd name="T85" fmla="*/ 6 h 355"/>
                <a:gd name="T86" fmla="*/ 2 w 618"/>
                <a:gd name="T87" fmla="*/ 6 h 355"/>
                <a:gd name="T88" fmla="*/ 2 w 618"/>
                <a:gd name="T89" fmla="*/ 5 h 355"/>
                <a:gd name="T90" fmla="*/ 3 w 618"/>
                <a:gd name="T91" fmla="*/ 5 h 355"/>
                <a:gd name="T92" fmla="*/ 2 w 618"/>
                <a:gd name="T93" fmla="*/ 5 h 355"/>
                <a:gd name="T94" fmla="*/ 2 w 618"/>
                <a:gd name="T95" fmla="*/ 5 h 355"/>
                <a:gd name="T96" fmla="*/ 2 w 618"/>
                <a:gd name="T97" fmla="*/ 4 h 355"/>
                <a:gd name="T98" fmla="*/ 2 w 618"/>
                <a:gd name="T99" fmla="*/ 3 h 355"/>
                <a:gd name="T100" fmla="*/ 2 w 618"/>
                <a:gd name="T101" fmla="*/ 2 h 355"/>
                <a:gd name="T102" fmla="*/ 2 w 618"/>
                <a:gd name="T103" fmla="*/ 2 h 355"/>
                <a:gd name="T104" fmla="*/ 2 w 618"/>
                <a:gd name="T105" fmla="*/ 2 h 355"/>
                <a:gd name="T106" fmla="*/ 2 w 618"/>
                <a:gd name="T107" fmla="*/ 0 h 35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18" h="355">
                  <a:moveTo>
                    <a:pt x="75" y="0"/>
                  </a:moveTo>
                  <a:lnTo>
                    <a:pt x="408" y="1"/>
                  </a:lnTo>
                  <a:lnTo>
                    <a:pt x="398" y="18"/>
                  </a:lnTo>
                  <a:lnTo>
                    <a:pt x="407" y="48"/>
                  </a:lnTo>
                  <a:lnTo>
                    <a:pt x="429" y="61"/>
                  </a:lnTo>
                  <a:lnTo>
                    <a:pt x="497" y="63"/>
                  </a:lnTo>
                  <a:lnTo>
                    <a:pt x="524" y="73"/>
                  </a:lnTo>
                  <a:lnTo>
                    <a:pt x="528" y="97"/>
                  </a:lnTo>
                  <a:lnTo>
                    <a:pt x="506" y="126"/>
                  </a:lnTo>
                  <a:lnTo>
                    <a:pt x="504" y="163"/>
                  </a:lnTo>
                  <a:lnTo>
                    <a:pt x="546" y="187"/>
                  </a:lnTo>
                  <a:lnTo>
                    <a:pt x="618" y="187"/>
                  </a:lnTo>
                  <a:lnTo>
                    <a:pt x="618" y="207"/>
                  </a:lnTo>
                  <a:lnTo>
                    <a:pt x="597" y="216"/>
                  </a:lnTo>
                  <a:lnTo>
                    <a:pt x="570" y="223"/>
                  </a:lnTo>
                  <a:lnTo>
                    <a:pt x="554" y="247"/>
                  </a:lnTo>
                  <a:lnTo>
                    <a:pt x="564" y="283"/>
                  </a:lnTo>
                  <a:lnTo>
                    <a:pt x="554" y="310"/>
                  </a:lnTo>
                  <a:lnTo>
                    <a:pt x="531" y="319"/>
                  </a:lnTo>
                  <a:lnTo>
                    <a:pt x="489" y="319"/>
                  </a:lnTo>
                  <a:lnTo>
                    <a:pt x="443" y="342"/>
                  </a:lnTo>
                  <a:lnTo>
                    <a:pt x="396" y="331"/>
                  </a:lnTo>
                  <a:lnTo>
                    <a:pt x="401" y="307"/>
                  </a:lnTo>
                  <a:lnTo>
                    <a:pt x="336" y="300"/>
                  </a:lnTo>
                  <a:lnTo>
                    <a:pt x="312" y="321"/>
                  </a:lnTo>
                  <a:lnTo>
                    <a:pt x="303" y="342"/>
                  </a:lnTo>
                  <a:lnTo>
                    <a:pt x="266" y="322"/>
                  </a:lnTo>
                  <a:lnTo>
                    <a:pt x="255" y="342"/>
                  </a:lnTo>
                  <a:lnTo>
                    <a:pt x="230" y="336"/>
                  </a:lnTo>
                  <a:lnTo>
                    <a:pt x="213" y="354"/>
                  </a:lnTo>
                  <a:lnTo>
                    <a:pt x="14" y="355"/>
                  </a:lnTo>
                  <a:lnTo>
                    <a:pt x="12" y="340"/>
                  </a:lnTo>
                  <a:lnTo>
                    <a:pt x="32" y="333"/>
                  </a:lnTo>
                  <a:lnTo>
                    <a:pt x="38" y="316"/>
                  </a:lnTo>
                  <a:lnTo>
                    <a:pt x="26" y="313"/>
                  </a:lnTo>
                  <a:lnTo>
                    <a:pt x="6" y="315"/>
                  </a:lnTo>
                  <a:lnTo>
                    <a:pt x="0" y="297"/>
                  </a:lnTo>
                  <a:lnTo>
                    <a:pt x="27" y="298"/>
                  </a:lnTo>
                  <a:lnTo>
                    <a:pt x="21" y="253"/>
                  </a:lnTo>
                  <a:lnTo>
                    <a:pt x="45" y="258"/>
                  </a:lnTo>
                  <a:lnTo>
                    <a:pt x="50" y="240"/>
                  </a:lnTo>
                  <a:lnTo>
                    <a:pt x="71" y="228"/>
                  </a:lnTo>
                  <a:lnTo>
                    <a:pt x="72" y="208"/>
                  </a:lnTo>
                  <a:lnTo>
                    <a:pt x="47" y="204"/>
                  </a:lnTo>
                  <a:lnTo>
                    <a:pt x="60" y="187"/>
                  </a:lnTo>
                  <a:lnTo>
                    <a:pt x="92" y="187"/>
                  </a:lnTo>
                  <a:lnTo>
                    <a:pt x="75" y="166"/>
                  </a:lnTo>
                  <a:lnTo>
                    <a:pt x="63" y="147"/>
                  </a:lnTo>
                  <a:lnTo>
                    <a:pt x="62" y="111"/>
                  </a:lnTo>
                  <a:lnTo>
                    <a:pt x="72" y="102"/>
                  </a:lnTo>
                  <a:lnTo>
                    <a:pt x="59" y="64"/>
                  </a:lnTo>
                  <a:lnTo>
                    <a:pt x="62" y="37"/>
                  </a:lnTo>
                  <a:lnTo>
                    <a:pt x="72" y="25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82">
              <a:extLst>
                <a:ext uri="{FF2B5EF4-FFF2-40B4-BE49-F238E27FC236}">
                  <a16:creationId xmlns:a16="http://schemas.microsoft.com/office/drawing/2014/main" id="{DBDD9E01-E405-4600-80FA-EA8F729BB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" y="583"/>
              <a:ext cx="312" cy="400"/>
            </a:xfrm>
            <a:custGeom>
              <a:avLst/>
              <a:gdLst>
                <a:gd name="T0" fmla="*/ 8 w 403"/>
                <a:gd name="T1" fmla="*/ 0 h 524"/>
                <a:gd name="T2" fmla="*/ 7 w 403"/>
                <a:gd name="T3" fmla="*/ 2 h 524"/>
                <a:gd name="T4" fmla="*/ 8 w 403"/>
                <a:gd name="T5" fmla="*/ 3 h 524"/>
                <a:gd name="T6" fmla="*/ 10 w 403"/>
                <a:gd name="T7" fmla="*/ 3 h 524"/>
                <a:gd name="T8" fmla="*/ 9 w 403"/>
                <a:gd name="T9" fmla="*/ 2 h 524"/>
                <a:gd name="T10" fmla="*/ 10 w 403"/>
                <a:gd name="T11" fmla="*/ 2 h 524"/>
                <a:gd name="T12" fmla="*/ 12 w 403"/>
                <a:gd name="T13" fmla="*/ 2 h 524"/>
                <a:gd name="T14" fmla="*/ 10 w 403"/>
                <a:gd name="T15" fmla="*/ 5 h 524"/>
                <a:gd name="T16" fmla="*/ 9 w 403"/>
                <a:gd name="T17" fmla="*/ 8 h 524"/>
                <a:gd name="T18" fmla="*/ 12 w 403"/>
                <a:gd name="T19" fmla="*/ 8 h 524"/>
                <a:gd name="T20" fmla="*/ 12 w 403"/>
                <a:gd name="T21" fmla="*/ 8 h 524"/>
                <a:gd name="T22" fmla="*/ 11 w 403"/>
                <a:gd name="T23" fmla="*/ 10 h 524"/>
                <a:gd name="T24" fmla="*/ 10 w 403"/>
                <a:gd name="T25" fmla="*/ 11 h 524"/>
                <a:gd name="T26" fmla="*/ 13 w 403"/>
                <a:gd name="T27" fmla="*/ 11 h 524"/>
                <a:gd name="T28" fmla="*/ 14 w 403"/>
                <a:gd name="T29" fmla="*/ 12 h 524"/>
                <a:gd name="T30" fmla="*/ 12 w 403"/>
                <a:gd name="T31" fmla="*/ 14 h 524"/>
                <a:gd name="T32" fmla="*/ 13 w 403"/>
                <a:gd name="T33" fmla="*/ 15 h 524"/>
                <a:gd name="T34" fmla="*/ 14 w 403"/>
                <a:gd name="T35" fmla="*/ 16 h 524"/>
                <a:gd name="T36" fmla="*/ 12 w 403"/>
                <a:gd name="T37" fmla="*/ 15 h 524"/>
                <a:gd name="T38" fmla="*/ 1 w 403"/>
                <a:gd name="T39" fmla="*/ 15 h 524"/>
                <a:gd name="T40" fmla="*/ 0 w 403"/>
                <a:gd name="T41" fmla="*/ 14 h 524"/>
                <a:gd name="T42" fmla="*/ 2 w 403"/>
                <a:gd name="T43" fmla="*/ 13 h 524"/>
                <a:gd name="T44" fmla="*/ 2 w 403"/>
                <a:gd name="T45" fmla="*/ 12 h 524"/>
                <a:gd name="T46" fmla="*/ 2 w 403"/>
                <a:gd name="T47" fmla="*/ 11 h 524"/>
                <a:gd name="T48" fmla="*/ 2 w 403"/>
                <a:gd name="T49" fmla="*/ 11 h 524"/>
                <a:gd name="T50" fmla="*/ 2 w 403"/>
                <a:gd name="T51" fmla="*/ 9 h 524"/>
                <a:gd name="T52" fmla="*/ 3 w 403"/>
                <a:gd name="T53" fmla="*/ 8 h 524"/>
                <a:gd name="T54" fmla="*/ 3 w 403"/>
                <a:gd name="T55" fmla="*/ 6 h 524"/>
                <a:gd name="T56" fmla="*/ 4 w 403"/>
                <a:gd name="T57" fmla="*/ 5 h 524"/>
                <a:gd name="T58" fmla="*/ 4 w 403"/>
                <a:gd name="T59" fmla="*/ 3 h 524"/>
                <a:gd name="T60" fmla="*/ 5 w 403"/>
                <a:gd name="T61" fmla="*/ 2 h 524"/>
                <a:gd name="T62" fmla="*/ 5 w 403"/>
                <a:gd name="T63" fmla="*/ 2 h 5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03" h="524">
                  <a:moveTo>
                    <a:pt x="156" y="2"/>
                  </a:moveTo>
                  <a:lnTo>
                    <a:pt x="210" y="0"/>
                  </a:lnTo>
                  <a:lnTo>
                    <a:pt x="201" y="20"/>
                  </a:lnTo>
                  <a:lnTo>
                    <a:pt x="208" y="45"/>
                  </a:lnTo>
                  <a:lnTo>
                    <a:pt x="202" y="69"/>
                  </a:lnTo>
                  <a:lnTo>
                    <a:pt x="214" y="95"/>
                  </a:lnTo>
                  <a:lnTo>
                    <a:pt x="246" y="101"/>
                  </a:lnTo>
                  <a:lnTo>
                    <a:pt x="271" y="89"/>
                  </a:lnTo>
                  <a:lnTo>
                    <a:pt x="277" y="66"/>
                  </a:lnTo>
                  <a:lnTo>
                    <a:pt x="270" y="51"/>
                  </a:lnTo>
                  <a:lnTo>
                    <a:pt x="276" y="39"/>
                  </a:lnTo>
                  <a:lnTo>
                    <a:pt x="286" y="32"/>
                  </a:lnTo>
                  <a:lnTo>
                    <a:pt x="307" y="41"/>
                  </a:lnTo>
                  <a:lnTo>
                    <a:pt x="325" y="81"/>
                  </a:lnTo>
                  <a:lnTo>
                    <a:pt x="319" y="110"/>
                  </a:lnTo>
                  <a:lnTo>
                    <a:pt x="282" y="153"/>
                  </a:lnTo>
                  <a:lnTo>
                    <a:pt x="255" y="204"/>
                  </a:lnTo>
                  <a:lnTo>
                    <a:pt x="252" y="252"/>
                  </a:lnTo>
                  <a:lnTo>
                    <a:pt x="285" y="275"/>
                  </a:lnTo>
                  <a:lnTo>
                    <a:pt x="310" y="273"/>
                  </a:lnTo>
                  <a:lnTo>
                    <a:pt x="331" y="270"/>
                  </a:lnTo>
                  <a:lnTo>
                    <a:pt x="340" y="293"/>
                  </a:lnTo>
                  <a:lnTo>
                    <a:pt x="327" y="309"/>
                  </a:lnTo>
                  <a:lnTo>
                    <a:pt x="298" y="326"/>
                  </a:lnTo>
                  <a:lnTo>
                    <a:pt x="280" y="356"/>
                  </a:lnTo>
                  <a:lnTo>
                    <a:pt x="288" y="387"/>
                  </a:lnTo>
                  <a:lnTo>
                    <a:pt x="333" y="393"/>
                  </a:lnTo>
                  <a:lnTo>
                    <a:pt x="372" y="365"/>
                  </a:lnTo>
                  <a:lnTo>
                    <a:pt x="391" y="375"/>
                  </a:lnTo>
                  <a:lnTo>
                    <a:pt x="390" y="410"/>
                  </a:lnTo>
                  <a:lnTo>
                    <a:pt x="361" y="434"/>
                  </a:lnTo>
                  <a:lnTo>
                    <a:pt x="331" y="449"/>
                  </a:lnTo>
                  <a:lnTo>
                    <a:pt x="337" y="471"/>
                  </a:lnTo>
                  <a:lnTo>
                    <a:pt x="382" y="480"/>
                  </a:lnTo>
                  <a:lnTo>
                    <a:pt x="403" y="504"/>
                  </a:lnTo>
                  <a:lnTo>
                    <a:pt x="391" y="524"/>
                  </a:lnTo>
                  <a:lnTo>
                    <a:pt x="357" y="507"/>
                  </a:lnTo>
                  <a:lnTo>
                    <a:pt x="330" y="497"/>
                  </a:lnTo>
                  <a:lnTo>
                    <a:pt x="309" y="501"/>
                  </a:lnTo>
                  <a:lnTo>
                    <a:pt x="1" y="500"/>
                  </a:lnTo>
                  <a:lnTo>
                    <a:pt x="10" y="477"/>
                  </a:lnTo>
                  <a:lnTo>
                    <a:pt x="0" y="456"/>
                  </a:lnTo>
                  <a:lnTo>
                    <a:pt x="18" y="438"/>
                  </a:lnTo>
                  <a:lnTo>
                    <a:pt x="40" y="435"/>
                  </a:lnTo>
                  <a:lnTo>
                    <a:pt x="36" y="411"/>
                  </a:lnTo>
                  <a:lnTo>
                    <a:pt x="42" y="395"/>
                  </a:lnTo>
                  <a:lnTo>
                    <a:pt x="49" y="386"/>
                  </a:lnTo>
                  <a:lnTo>
                    <a:pt x="42" y="368"/>
                  </a:lnTo>
                  <a:lnTo>
                    <a:pt x="37" y="341"/>
                  </a:lnTo>
                  <a:lnTo>
                    <a:pt x="52" y="338"/>
                  </a:lnTo>
                  <a:lnTo>
                    <a:pt x="66" y="347"/>
                  </a:lnTo>
                  <a:lnTo>
                    <a:pt x="70" y="305"/>
                  </a:lnTo>
                  <a:lnTo>
                    <a:pt x="84" y="297"/>
                  </a:lnTo>
                  <a:lnTo>
                    <a:pt x="93" y="263"/>
                  </a:lnTo>
                  <a:lnTo>
                    <a:pt x="96" y="216"/>
                  </a:lnTo>
                  <a:lnTo>
                    <a:pt x="87" y="206"/>
                  </a:lnTo>
                  <a:lnTo>
                    <a:pt x="85" y="177"/>
                  </a:lnTo>
                  <a:lnTo>
                    <a:pt x="99" y="159"/>
                  </a:lnTo>
                  <a:lnTo>
                    <a:pt x="117" y="147"/>
                  </a:lnTo>
                  <a:lnTo>
                    <a:pt x="121" y="87"/>
                  </a:lnTo>
                  <a:lnTo>
                    <a:pt x="130" y="74"/>
                  </a:lnTo>
                  <a:lnTo>
                    <a:pt x="145" y="65"/>
                  </a:lnTo>
                  <a:lnTo>
                    <a:pt x="150" y="48"/>
                  </a:lnTo>
                  <a:lnTo>
                    <a:pt x="150" y="32"/>
                  </a:lnTo>
                  <a:lnTo>
                    <a:pt x="156" y="2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3">
              <a:extLst>
                <a:ext uri="{FF2B5EF4-FFF2-40B4-BE49-F238E27FC236}">
                  <a16:creationId xmlns:a16="http://schemas.microsoft.com/office/drawing/2014/main" id="{1C19B99E-5E59-4507-9197-12D872B95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6" y="861"/>
              <a:ext cx="415" cy="414"/>
            </a:xfrm>
            <a:custGeom>
              <a:avLst/>
              <a:gdLst>
                <a:gd name="T0" fmla="*/ 4 w 535"/>
                <a:gd name="T1" fmla="*/ 5 h 543"/>
                <a:gd name="T2" fmla="*/ 5 w 535"/>
                <a:gd name="T3" fmla="*/ 5 h 543"/>
                <a:gd name="T4" fmla="*/ 6 w 535"/>
                <a:gd name="T5" fmla="*/ 4 h 543"/>
                <a:gd name="T6" fmla="*/ 7 w 535"/>
                <a:gd name="T7" fmla="*/ 3 h 543"/>
                <a:gd name="T8" fmla="*/ 9 w 535"/>
                <a:gd name="T9" fmla="*/ 3 h 543"/>
                <a:gd name="T10" fmla="*/ 10 w 535"/>
                <a:gd name="T11" fmla="*/ 2 h 543"/>
                <a:gd name="T12" fmla="*/ 12 w 535"/>
                <a:gd name="T13" fmla="*/ 2 h 543"/>
                <a:gd name="T14" fmla="*/ 13 w 535"/>
                <a:gd name="T15" fmla="*/ 0 h 543"/>
                <a:gd name="T16" fmla="*/ 15 w 535"/>
                <a:gd name="T17" fmla="*/ 2 h 543"/>
                <a:gd name="T18" fmla="*/ 15 w 535"/>
                <a:gd name="T19" fmla="*/ 3 h 543"/>
                <a:gd name="T20" fmla="*/ 20 w 535"/>
                <a:gd name="T21" fmla="*/ 4 h 543"/>
                <a:gd name="T22" fmla="*/ 19 w 535"/>
                <a:gd name="T23" fmla="*/ 4 h 543"/>
                <a:gd name="T24" fmla="*/ 18 w 535"/>
                <a:gd name="T25" fmla="*/ 5 h 543"/>
                <a:gd name="T26" fmla="*/ 19 w 535"/>
                <a:gd name="T27" fmla="*/ 6 h 543"/>
                <a:gd name="T28" fmla="*/ 18 w 535"/>
                <a:gd name="T29" fmla="*/ 8 h 543"/>
                <a:gd name="T30" fmla="*/ 13 w 535"/>
                <a:gd name="T31" fmla="*/ 8 h 543"/>
                <a:gd name="T32" fmla="*/ 12 w 535"/>
                <a:gd name="T33" fmla="*/ 9 h 543"/>
                <a:gd name="T34" fmla="*/ 10 w 535"/>
                <a:gd name="T35" fmla="*/ 10 h 543"/>
                <a:gd name="T36" fmla="*/ 9 w 535"/>
                <a:gd name="T37" fmla="*/ 11 h 543"/>
                <a:gd name="T38" fmla="*/ 9 w 535"/>
                <a:gd name="T39" fmla="*/ 11 h 543"/>
                <a:gd name="T40" fmla="*/ 8 w 535"/>
                <a:gd name="T41" fmla="*/ 14 h 543"/>
                <a:gd name="T42" fmla="*/ 7 w 535"/>
                <a:gd name="T43" fmla="*/ 14 h 543"/>
                <a:gd name="T44" fmla="*/ 5 w 535"/>
                <a:gd name="T45" fmla="*/ 15 h 543"/>
                <a:gd name="T46" fmla="*/ 4 w 535"/>
                <a:gd name="T47" fmla="*/ 16 h 543"/>
                <a:gd name="T48" fmla="*/ 2 w 535"/>
                <a:gd name="T49" fmla="*/ 15 h 543"/>
                <a:gd name="T50" fmla="*/ 2 w 535"/>
                <a:gd name="T51" fmla="*/ 14 h 543"/>
                <a:gd name="T52" fmla="*/ 2 w 535"/>
                <a:gd name="T53" fmla="*/ 14 h 543"/>
                <a:gd name="T54" fmla="*/ 2 w 535"/>
                <a:gd name="T55" fmla="*/ 14 h 543"/>
                <a:gd name="T56" fmla="*/ 2 w 535"/>
                <a:gd name="T57" fmla="*/ 12 h 543"/>
                <a:gd name="T58" fmla="*/ 2 w 535"/>
                <a:gd name="T59" fmla="*/ 11 h 543"/>
                <a:gd name="T60" fmla="*/ 2 w 535"/>
                <a:gd name="T61" fmla="*/ 8 h 543"/>
                <a:gd name="T62" fmla="*/ 2 w 535"/>
                <a:gd name="T63" fmla="*/ 6 h 54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35" h="543">
                  <a:moveTo>
                    <a:pt x="103" y="168"/>
                  </a:moveTo>
                  <a:lnTo>
                    <a:pt x="117" y="160"/>
                  </a:lnTo>
                  <a:lnTo>
                    <a:pt x="121" y="138"/>
                  </a:lnTo>
                  <a:lnTo>
                    <a:pt x="159" y="168"/>
                  </a:lnTo>
                  <a:lnTo>
                    <a:pt x="172" y="159"/>
                  </a:lnTo>
                  <a:lnTo>
                    <a:pt x="169" y="142"/>
                  </a:lnTo>
                  <a:lnTo>
                    <a:pt x="186" y="126"/>
                  </a:lnTo>
                  <a:lnTo>
                    <a:pt x="202" y="103"/>
                  </a:lnTo>
                  <a:lnTo>
                    <a:pt x="228" y="115"/>
                  </a:lnTo>
                  <a:lnTo>
                    <a:pt x="259" y="108"/>
                  </a:lnTo>
                  <a:lnTo>
                    <a:pt x="264" y="84"/>
                  </a:lnTo>
                  <a:lnTo>
                    <a:pt x="285" y="61"/>
                  </a:lnTo>
                  <a:lnTo>
                    <a:pt x="319" y="57"/>
                  </a:lnTo>
                  <a:lnTo>
                    <a:pt x="340" y="36"/>
                  </a:lnTo>
                  <a:lnTo>
                    <a:pt x="348" y="12"/>
                  </a:lnTo>
                  <a:lnTo>
                    <a:pt x="358" y="0"/>
                  </a:lnTo>
                  <a:lnTo>
                    <a:pt x="393" y="0"/>
                  </a:lnTo>
                  <a:lnTo>
                    <a:pt x="396" y="51"/>
                  </a:lnTo>
                  <a:lnTo>
                    <a:pt x="402" y="52"/>
                  </a:lnTo>
                  <a:lnTo>
                    <a:pt x="402" y="93"/>
                  </a:lnTo>
                  <a:lnTo>
                    <a:pt x="528" y="91"/>
                  </a:lnTo>
                  <a:lnTo>
                    <a:pt x="535" y="112"/>
                  </a:lnTo>
                  <a:lnTo>
                    <a:pt x="526" y="136"/>
                  </a:lnTo>
                  <a:lnTo>
                    <a:pt x="507" y="139"/>
                  </a:lnTo>
                  <a:lnTo>
                    <a:pt x="510" y="159"/>
                  </a:lnTo>
                  <a:lnTo>
                    <a:pt x="489" y="174"/>
                  </a:lnTo>
                  <a:lnTo>
                    <a:pt x="490" y="211"/>
                  </a:lnTo>
                  <a:lnTo>
                    <a:pt x="498" y="223"/>
                  </a:lnTo>
                  <a:lnTo>
                    <a:pt x="504" y="243"/>
                  </a:lnTo>
                  <a:lnTo>
                    <a:pt x="487" y="249"/>
                  </a:lnTo>
                  <a:lnTo>
                    <a:pt x="489" y="277"/>
                  </a:lnTo>
                  <a:lnTo>
                    <a:pt x="363" y="277"/>
                  </a:lnTo>
                  <a:lnTo>
                    <a:pt x="316" y="297"/>
                  </a:lnTo>
                  <a:lnTo>
                    <a:pt x="303" y="318"/>
                  </a:lnTo>
                  <a:lnTo>
                    <a:pt x="297" y="333"/>
                  </a:lnTo>
                  <a:lnTo>
                    <a:pt x="282" y="340"/>
                  </a:lnTo>
                  <a:lnTo>
                    <a:pt x="271" y="354"/>
                  </a:lnTo>
                  <a:lnTo>
                    <a:pt x="258" y="346"/>
                  </a:lnTo>
                  <a:lnTo>
                    <a:pt x="237" y="355"/>
                  </a:lnTo>
                  <a:lnTo>
                    <a:pt x="234" y="387"/>
                  </a:lnTo>
                  <a:lnTo>
                    <a:pt x="231" y="426"/>
                  </a:lnTo>
                  <a:lnTo>
                    <a:pt x="223" y="459"/>
                  </a:lnTo>
                  <a:lnTo>
                    <a:pt x="196" y="483"/>
                  </a:lnTo>
                  <a:lnTo>
                    <a:pt x="192" y="501"/>
                  </a:lnTo>
                  <a:lnTo>
                    <a:pt x="175" y="514"/>
                  </a:lnTo>
                  <a:lnTo>
                    <a:pt x="153" y="520"/>
                  </a:lnTo>
                  <a:lnTo>
                    <a:pt x="126" y="543"/>
                  </a:lnTo>
                  <a:lnTo>
                    <a:pt x="111" y="529"/>
                  </a:lnTo>
                  <a:lnTo>
                    <a:pt x="87" y="529"/>
                  </a:lnTo>
                  <a:lnTo>
                    <a:pt x="73" y="522"/>
                  </a:lnTo>
                  <a:lnTo>
                    <a:pt x="46" y="525"/>
                  </a:lnTo>
                  <a:lnTo>
                    <a:pt x="46" y="504"/>
                  </a:lnTo>
                  <a:lnTo>
                    <a:pt x="42" y="505"/>
                  </a:lnTo>
                  <a:lnTo>
                    <a:pt x="46" y="471"/>
                  </a:lnTo>
                  <a:lnTo>
                    <a:pt x="22" y="466"/>
                  </a:lnTo>
                  <a:lnTo>
                    <a:pt x="37" y="448"/>
                  </a:lnTo>
                  <a:lnTo>
                    <a:pt x="25" y="436"/>
                  </a:lnTo>
                  <a:lnTo>
                    <a:pt x="24" y="420"/>
                  </a:lnTo>
                  <a:lnTo>
                    <a:pt x="0" y="414"/>
                  </a:lnTo>
                  <a:lnTo>
                    <a:pt x="21" y="361"/>
                  </a:lnTo>
                  <a:lnTo>
                    <a:pt x="22" y="298"/>
                  </a:lnTo>
                  <a:lnTo>
                    <a:pt x="49" y="261"/>
                  </a:lnTo>
                  <a:lnTo>
                    <a:pt x="72" y="249"/>
                  </a:lnTo>
                  <a:lnTo>
                    <a:pt x="75" y="216"/>
                  </a:lnTo>
                  <a:lnTo>
                    <a:pt x="103" y="168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4">
              <a:extLst>
                <a:ext uri="{FF2B5EF4-FFF2-40B4-BE49-F238E27FC236}">
                  <a16:creationId xmlns:a16="http://schemas.microsoft.com/office/drawing/2014/main" id="{EFC5F963-F1C1-4E31-A0BC-825D710B9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0" y="583"/>
              <a:ext cx="458" cy="407"/>
            </a:xfrm>
            <a:custGeom>
              <a:avLst/>
              <a:gdLst>
                <a:gd name="T0" fmla="*/ 2 w 591"/>
                <a:gd name="T1" fmla="*/ 2 h 534"/>
                <a:gd name="T2" fmla="*/ 22 w 591"/>
                <a:gd name="T3" fmla="*/ 0 h 534"/>
                <a:gd name="T4" fmla="*/ 20 w 591"/>
                <a:gd name="T5" fmla="*/ 2 h 534"/>
                <a:gd name="T6" fmla="*/ 21 w 591"/>
                <a:gd name="T7" fmla="*/ 2 h 534"/>
                <a:gd name="T8" fmla="*/ 20 w 591"/>
                <a:gd name="T9" fmla="*/ 2 h 534"/>
                <a:gd name="T10" fmla="*/ 20 w 591"/>
                <a:gd name="T11" fmla="*/ 3 h 534"/>
                <a:gd name="T12" fmla="*/ 19 w 591"/>
                <a:gd name="T13" fmla="*/ 4 h 534"/>
                <a:gd name="T14" fmla="*/ 19 w 591"/>
                <a:gd name="T15" fmla="*/ 4 h 534"/>
                <a:gd name="T16" fmla="*/ 18 w 591"/>
                <a:gd name="T17" fmla="*/ 5 h 534"/>
                <a:gd name="T18" fmla="*/ 17 w 591"/>
                <a:gd name="T19" fmla="*/ 5 h 534"/>
                <a:gd name="T20" fmla="*/ 17 w 591"/>
                <a:gd name="T21" fmla="*/ 6 h 534"/>
                <a:gd name="T22" fmla="*/ 17 w 591"/>
                <a:gd name="T23" fmla="*/ 6 h 534"/>
                <a:gd name="T24" fmla="*/ 15 w 591"/>
                <a:gd name="T25" fmla="*/ 7 h 534"/>
                <a:gd name="T26" fmla="*/ 16 w 591"/>
                <a:gd name="T27" fmla="*/ 8 h 534"/>
                <a:gd name="T28" fmla="*/ 16 w 591"/>
                <a:gd name="T29" fmla="*/ 8 h 534"/>
                <a:gd name="T30" fmla="*/ 15 w 591"/>
                <a:gd name="T31" fmla="*/ 9 h 534"/>
                <a:gd name="T32" fmla="*/ 15 w 591"/>
                <a:gd name="T33" fmla="*/ 9 h 534"/>
                <a:gd name="T34" fmla="*/ 15 w 591"/>
                <a:gd name="T35" fmla="*/ 10 h 534"/>
                <a:gd name="T36" fmla="*/ 15 w 591"/>
                <a:gd name="T37" fmla="*/ 10 h 534"/>
                <a:gd name="T38" fmla="*/ 15 w 591"/>
                <a:gd name="T39" fmla="*/ 11 h 534"/>
                <a:gd name="T40" fmla="*/ 15 w 591"/>
                <a:gd name="T41" fmla="*/ 11 h 534"/>
                <a:gd name="T42" fmla="*/ 15 w 591"/>
                <a:gd name="T43" fmla="*/ 11 h 534"/>
                <a:gd name="T44" fmla="*/ 15 w 591"/>
                <a:gd name="T45" fmla="*/ 12 h 534"/>
                <a:gd name="T46" fmla="*/ 14 w 591"/>
                <a:gd name="T47" fmla="*/ 12 h 534"/>
                <a:gd name="T48" fmla="*/ 12 w 591"/>
                <a:gd name="T49" fmla="*/ 12 h 534"/>
                <a:gd name="T50" fmla="*/ 12 w 591"/>
                <a:gd name="T51" fmla="*/ 14 h 534"/>
                <a:gd name="T52" fmla="*/ 12 w 591"/>
                <a:gd name="T53" fmla="*/ 14 h 534"/>
                <a:gd name="T54" fmla="*/ 10 w 591"/>
                <a:gd name="T55" fmla="*/ 14 h 534"/>
                <a:gd name="T56" fmla="*/ 9 w 591"/>
                <a:gd name="T57" fmla="*/ 14 h 534"/>
                <a:gd name="T58" fmla="*/ 9 w 591"/>
                <a:gd name="T59" fmla="*/ 14 h 534"/>
                <a:gd name="T60" fmla="*/ 9 w 591"/>
                <a:gd name="T61" fmla="*/ 14 h 534"/>
                <a:gd name="T62" fmla="*/ 9 w 591"/>
                <a:gd name="T63" fmla="*/ 15 h 534"/>
                <a:gd name="T64" fmla="*/ 8 w 591"/>
                <a:gd name="T65" fmla="*/ 16 h 534"/>
                <a:gd name="T66" fmla="*/ 7 w 591"/>
                <a:gd name="T67" fmla="*/ 15 h 534"/>
                <a:gd name="T68" fmla="*/ 7 w 591"/>
                <a:gd name="T69" fmla="*/ 14 h 534"/>
                <a:gd name="T70" fmla="*/ 6 w 591"/>
                <a:gd name="T71" fmla="*/ 16 h 534"/>
                <a:gd name="T72" fmla="*/ 6 w 591"/>
                <a:gd name="T73" fmla="*/ 16 h 534"/>
                <a:gd name="T74" fmla="*/ 5 w 591"/>
                <a:gd name="T75" fmla="*/ 15 h 534"/>
                <a:gd name="T76" fmla="*/ 5 w 591"/>
                <a:gd name="T77" fmla="*/ 14 h 534"/>
                <a:gd name="T78" fmla="*/ 5 w 591"/>
                <a:gd name="T79" fmla="*/ 14 h 534"/>
                <a:gd name="T80" fmla="*/ 5 w 591"/>
                <a:gd name="T81" fmla="*/ 13 h 534"/>
                <a:gd name="T82" fmla="*/ 5 w 591"/>
                <a:gd name="T83" fmla="*/ 12 h 534"/>
                <a:gd name="T84" fmla="*/ 5 w 591"/>
                <a:gd name="T85" fmla="*/ 11 h 534"/>
                <a:gd name="T86" fmla="*/ 5 w 591"/>
                <a:gd name="T87" fmla="*/ 11 h 534"/>
                <a:gd name="T88" fmla="*/ 5 w 591"/>
                <a:gd name="T89" fmla="*/ 11 h 534"/>
                <a:gd name="T90" fmla="*/ 4 w 591"/>
                <a:gd name="T91" fmla="*/ 11 h 534"/>
                <a:gd name="T92" fmla="*/ 4 w 591"/>
                <a:gd name="T93" fmla="*/ 9 h 534"/>
                <a:gd name="T94" fmla="*/ 2 w 591"/>
                <a:gd name="T95" fmla="*/ 9 h 534"/>
                <a:gd name="T96" fmla="*/ 2 w 591"/>
                <a:gd name="T97" fmla="*/ 10 h 534"/>
                <a:gd name="T98" fmla="*/ 2 w 591"/>
                <a:gd name="T99" fmla="*/ 11 h 534"/>
                <a:gd name="T100" fmla="*/ 2 w 591"/>
                <a:gd name="T101" fmla="*/ 10 h 534"/>
                <a:gd name="T102" fmla="*/ 2 w 591"/>
                <a:gd name="T103" fmla="*/ 9 h 534"/>
                <a:gd name="T104" fmla="*/ 2 w 591"/>
                <a:gd name="T105" fmla="*/ 8 h 534"/>
                <a:gd name="T106" fmla="*/ 2 w 591"/>
                <a:gd name="T107" fmla="*/ 8 h 534"/>
                <a:gd name="T108" fmla="*/ 2 w 591"/>
                <a:gd name="T109" fmla="*/ 8 h 534"/>
                <a:gd name="T110" fmla="*/ 2 w 591"/>
                <a:gd name="T111" fmla="*/ 8 h 534"/>
                <a:gd name="T112" fmla="*/ 2 w 591"/>
                <a:gd name="T113" fmla="*/ 6 h 534"/>
                <a:gd name="T114" fmla="*/ 2 w 591"/>
                <a:gd name="T115" fmla="*/ 5 h 534"/>
                <a:gd name="T116" fmla="*/ 2 w 591"/>
                <a:gd name="T117" fmla="*/ 5 h 534"/>
                <a:gd name="T118" fmla="*/ 0 w 591"/>
                <a:gd name="T119" fmla="*/ 4 h 534"/>
                <a:gd name="T120" fmla="*/ 2 w 591"/>
                <a:gd name="T121" fmla="*/ 3 h 534"/>
                <a:gd name="T122" fmla="*/ 2 w 591"/>
                <a:gd name="T123" fmla="*/ 2 h 534"/>
                <a:gd name="T124" fmla="*/ 2 w 591"/>
                <a:gd name="T125" fmla="*/ 2 h 53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91" h="534">
                  <a:moveTo>
                    <a:pt x="20" y="2"/>
                  </a:moveTo>
                  <a:lnTo>
                    <a:pt x="591" y="0"/>
                  </a:lnTo>
                  <a:lnTo>
                    <a:pt x="573" y="35"/>
                  </a:lnTo>
                  <a:lnTo>
                    <a:pt x="575" y="53"/>
                  </a:lnTo>
                  <a:lnTo>
                    <a:pt x="555" y="80"/>
                  </a:lnTo>
                  <a:lnTo>
                    <a:pt x="549" y="99"/>
                  </a:lnTo>
                  <a:lnTo>
                    <a:pt x="531" y="120"/>
                  </a:lnTo>
                  <a:lnTo>
                    <a:pt x="528" y="138"/>
                  </a:lnTo>
                  <a:lnTo>
                    <a:pt x="494" y="146"/>
                  </a:lnTo>
                  <a:lnTo>
                    <a:pt x="467" y="186"/>
                  </a:lnTo>
                  <a:lnTo>
                    <a:pt x="464" y="201"/>
                  </a:lnTo>
                  <a:lnTo>
                    <a:pt x="450" y="222"/>
                  </a:lnTo>
                  <a:lnTo>
                    <a:pt x="437" y="236"/>
                  </a:lnTo>
                  <a:lnTo>
                    <a:pt x="447" y="255"/>
                  </a:lnTo>
                  <a:lnTo>
                    <a:pt x="446" y="278"/>
                  </a:lnTo>
                  <a:lnTo>
                    <a:pt x="419" y="305"/>
                  </a:lnTo>
                  <a:lnTo>
                    <a:pt x="405" y="318"/>
                  </a:lnTo>
                  <a:lnTo>
                    <a:pt x="405" y="332"/>
                  </a:lnTo>
                  <a:lnTo>
                    <a:pt x="416" y="335"/>
                  </a:lnTo>
                  <a:lnTo>
                    <a:pt x="417" y="354"/>
                  </a:lnTo>
                  <a:lnTo>
                    <a:pt x="417" y="369"/>
                  </a:lnTo>
                  <a:lnTo>
                    <a:pt x="405" y="377"/>
                  </a:lnTo>
                  <a:lnTo>
                    <a:pt x="398" y="399"/>
                  </a:lnTo>
                  <a:lnTo>
                    <a:pt x="380" y="423"/>
                  </a:lnTo>
                  <a:lnTo>
                    <a:pt x="341" y="425"/>
                  </a:lnTo>
                  <a:lnTo>
                    <a:pt x="321" y="447"/>
                  </a:lnTo>
                  <a:lnTo>
                    <a:pt x="320" y="474"/>
                  </a:lnTo>
                  <a:lnTo>
                    <a:pt x="284" y="479"/>
                  </a:lnTo>
                  <a:lnTo>
                    <a:pt x="260" y="468"/>
                  </a:lnTo>
                  <a:lnTo>
                    <a:pt x="248" y="486"/>
                  </a:lnTo>
                  <a:lnTo>
                    <a:pt x="228" y="506"/>
                  </a:lnTo>
                  <a:lnTo>
                    <a:pt x="230" y="522"/>
                  </a:lnTo>
                  <a:lnTo>
                    <a:pt x="219" y="533"/>
                  </a:lnTo>
                  <a:lnTo>
                    <a:pt x="195" y="518"/>
                  </a:lnTo>
                  <a:lnTo>
                    <a:pt x="179" y="501"/>
                  </a:lnTo>
                  <a:lnTo>
                    <a:pt x="173" y="524"/>
                  </a:lnTo>
                  <a:lnTo>
                    <a:pt x="162" y="534"/>
                  </a:lnTo>
                  <a:lnTo>
                    <a:pt x="159" y="509"/>
                  </a:lnTo>
                  <a:lnTo>
                    <a:pt x="140" y="483"/>
                  </a:lnTo>
                  <a:lnTo>
                    <a:pt x="140" y="458"/>
                  </a:lnTo>
                  <a:lnTo>
                    <a:pt x="149" y="431"/>
                  </a:lnTo>
                  <a:lnTo>
                    <a:pt x="150" y="402"/>
                  </a:lnTo>
                  <a:lnTo>
                    <a:pt x="158" y="386"/>
                  </a:lnTo>
                  <a:lnTo>
                    <a:pt x="159" y="372"/>
                  </a:lnTo>
                  <a:lnTo>
                    <a:pt x="140" y="377"/>
                  </a:lnTo>
                  <a:lnTo>
                    <a:pt x="108" y="342"/>
                  </a:lnTo>
                  <a:lnTo>
                    <a:pt x="107" y="321"/>
                  </a:lnTo>
                  <a:lnTo>
                    <a:pt x="51" y="324"/>
                  </a:lnTo>
                  <a:lnTo>
                    <a:pt x="51" y="336"/>
                  </a:lnTo>
                  <a:lnTo>
                    <a:pt x="41" y="344"/>
                  </a:lnTo>
                  <a:lnTo>
                    <a:pt x="36" y="329"/>
                  </a:lnTo>
                  <a:lnTo>
                    <a:pt x="33" y="312"/>
                  </a:lnTo>
                  <a:lnTo>
                    <a:pt x="23" y="303"/>
                  </a:lnTo>
                  <a:lnTo>
                    <a:pt x="30" y="288"/>
                  </a:lnTo>
                  <a:lnTo>
                    <a:pt x="23" y="267"/>
                  </a:lnTo>
                  <a:lnTo>
                    <a:pt x="30" y="261"/>
                  </a:lnTo>
                  <a:lnTo>
                    <a:pt x="23" y="219"/>
                  </a:lnTo>
                  <a:lnTo>
                    <a:pt x="20" y="170"/>
                  </a:lnTo>
                  <a:lnTo>
                    <a:pt x="6" y="153"/>
                  </a:lnTo>
                  <a:lnTo>
                    <a:pt x="0" y="126"/>
                  </a:lnTo>
                  <a:lnTo>
                    <a:pt x="9" y="105"/>
                  </a:lnTo>
                  <a:lnTo>
                    <a:pt x="3" y="41"/>
                  </a:lnTo>
                  <a:lnTo>
                    <a:pt x="20" y="2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5">
              <a:extLst>
                <a:ext uri="{FF2B5EF4-FFF2-40B4-BE49-F238E27FC236}">
                  <a16:creationId xmlns:a16="http://schemas.microsoft.com/office/drawing/2014/main" id="{F503FB52-1581-459E-B8E5-209D582C6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1" y="1423"/>
              <a:ext cx="353" cy="612"/>
            </a:xfrm>
            <a:custGeom>
              <a:avLst/>
              <a:gdLst>
                <a:gd name="T0" fmla="*/ 4 w 456"/>
                <a:gd name="T1" fmla="*/ 2 h 803"/>
                <a:gd name="T2" fmla="*/ 5 w 456"/>
                <a:gd name="T3" fmla="*/ 2 h 803"/>
                <a:gd name="T4" fmla="*/ 6 w 456"/>
                <a:gd name="T5" fmla="*/ 2 h 803"/>
                <a:gd name="T6" fmla="*/ 7 w 456"/>
                <a:gd name="T7" fmla="*/ 2 h 803"/>
                <a:gd name="T8" fmla="*/ 7 w 456"/>
                <a:gd name="T9" fmla="*/ 2 h 803"/>
                <a:gd name="T10" fmla="*/ 8 w 456"/>
                <a:gd name="T11" fmla="*/ 2 h 803"/>
                <a:gd name="T12" fmla="*/ 9 w 456"/>
                <a:gd name="T13" fmla="*/ 3 h 803"/>
                <a:gd name="T14" fmla="*/ 12 w 456"/>
                <a:gd name="T15" fmla="*/ 2 h 803"/>
                <a:gd name="T16" fmla="*/ 13 w 456"/>
                <a:gd name="T17" fmla="*/ 2 h 803"/>
                <a:gd name="T18" fmla="*/ 15 w 456"/>
                <a:gd name="T19" fmla="*/ 3 h 803"/>
                <a:gd name="T20" fmla="*/ 15 w 456"/>
                <a:gd name="T21" fmla="*/ 5 h 803"/>
                <a:gd name="T22" fmla="*/ 16 w 456"/>
                <a:gd name="T23" fmla="*/ 8 h 803"/>
                <a:gd name="T24" fmla="*/ 14 w 456"/>
                <a:gd name="T25" fmla="*/ 6 h 803"/>
                <a:gd name="T26" fmla="*/ 12 w 456"/>
                <a:gd name="T27" fmla="*/ 8 h 803"/>
                <a:gd name="T28" fmla="*/ 11 w 456"/>
                <a:gd name="T29" fmla="*/ 8 h 803"/>
                <a:gd name="T30" fmla="*/ 10 w 456"/>
                <a:gd name="T31" fmla="*/ 11 h 803"/>
                <a:gd name="T32" fmla="*/ 9 w 456"/>
                <a:gd name="T33" fmla="*/ 11 h 803"/>
                <a:gd name="T34" fmla="*/ 9 w 456"/>
                <a:gd name="T35" fmla="*/ 11 h 803"/>
                <a:gd name="T36" fmla="*/ 7 w 456"/>
                <a:gd name="T37" fmla="*/ 12 h 803"/>
                <a:gd name="T38" fmla="*/ 8 w 456"/>
                <a:gd name="T39" fmla="*/ 14 h 803"/>
                <a:gd name="T40" fmla="*/ 8 w 456"/>
                <a:gd name="T41" fmla="*/ 15 h 803"/>
                <a:gd name="T42" fmla="*/ 9 w 456"/>
                <a:gd name="T43" fmla="*/ 16 h 803"/>
                <a:gd name="T44" fmla="*/ 10 w 456"/>
                <a:gd name="T45" fmla="*/ 17 h 803"/>
                <a:gd name="T46" fmla="*/ 9 w 456"/>
                <a:gd name="T47" fmla="*/ 17 h 803"/>
                <a:gd name="T48" fmla="*/ 7 w 456"/>
                <a:gd name="T49" fmla="*/ 17 h 803"/>
                <a:gd name="T50" fmla="*/ 5 w 456"/>
                <a:gd name="T51" fmla="*/ 15 h 803"/>
                <a:gd name="T52" fmla="*/ 6 w 456"/>
                <a:gd name="T53" fmla="*/ 18 h 803"/>
                <a:gd name="T54" fmla="*/ 7 w 456"/>
                <a:gd name="T55" fmla="*/ 18 h 803"/>
                <a:gd name="T56" fmla="*/ 9 w 456"/>
                <a:gd name="T57" fmla="*/ 19 h 803"/>
                <a:gd name="T58" fmla="*/ 5 w 456"/>
                <a:gd name="T59" fmla="*/ 19 h 803"/>
                <a:gd name="T60" fmla="*/ 5 w 456"/>
                <a:gd name="T61" fmla="*/ 21 h 803"/>
                <a:gd name="T62" fmla="*/ 7 w 456"/>
                <a:gd name="T63" fmla="*/ 21 h 803"/>
                <a:gd name="T64" fmla="*/ 4 w 456"/>
                <a:gd name="T65" fmla="*/ 21 h 803"/>
                <a:gd name="T66" fmla="*/ 3 w 456"/>
                <a:gd name="T67" fmla="*/ 22 h 803"/>
                <a:gd name="T68" fmla="*/ 2 w 456"/>
                <a:gd name="T69" fmla="*/ 23 h 803"/>
                <a:gd name="T70" fmla="*/ 2 w 456"/>
                <a:gd name="T71" fmla="*/ 23 h 803"/>
                <a:gd name="T72" fmla="*/ 2 w 456"/>
                <a:gd name="T73" fmla="*/ 22 h 803"/>
                <a:gd name="T74" fmla="*/ 2 w 456"/>
                <a:gd name="T75" fmla="*/ 21 h 803"/>
                <a:gd name="T76" fmla="*/ 2 w 456"/>
                <a:gd name="T77" fmla="*/ 5 h 80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56" h="803">
                  <a:moveTo>
                    <a:pt x="28" y="54"/>
                  </a:moveTo>
                  <a:lnTo>
                    <a:pt x="111" y="54"/>
                  </a:lnTo>
                  <a:lnTo>
                    <a:pt x="114" y="0"/>
                  </a:lnTo>
                  <a:lnTo>
                    <a:pt x="135" y="12"/>
                  </a:lnTo>
                  <a:lnTo>
                    <a:pt x="150" y="5"/>
                  </a:lnTo>
                  <a:lnTo>
                    <a:pt x="171" y="21"/>
                  </a:lnTo>
                  <a:lnTo>
                    <a:pt x="177" y="56"/>
                  </a:lnTo>
                  <a:lnTo>
                    <a:pt x="198" y="51"/>
                  </a:lnTo>
                  <a:lnTo>
                    <a:pt x="211" y="66"/>
                  </a:lnTo>
                  <a:lnTo>
                    <a:pt x="204" y="84"/>
                  </a:lnTo>
                  <a:lnTo>
                    <a:pt x="213" y="89"/>
                  </a:lnTo>
                  <a:lnTo>
                    <a:pt x="223" y="84"/>
                  </a:lnTo>
                  <a:lnTo>
                    <a:pt x="226" y="96"/>
                  </a:lnTo>
                  <a:lnTo>
                    <a:pt x="253" y="101"/>
                  </a:lnTo>
                  <a:lnTo>
                    <a:pt x="280" y="93"/>
                  </a:lnTo>
                  <a:lnTo>
                    <a:pt x="318" y="42"/>
                  </a:lnTo>
                  <a:lnTo>
                    <a:pt x="340" y="27"/>
                  </a:lnTo>
                  <a:lnTo>
                    <a:pt x="352" y="2"/>
                  </a:lnTo>
                  <a:lnTo>
                    <a:pt x="400" y="5"/>
                  </a:lnTo>
                  <a:lnTo>
                    <a:pt x="402" y="90"/>
                  </a:lnTo>
                  <a:lnTo>
                    <a:pt x="417" y="128"/>
                  </a:lnTo>
                  <a:lnTo>
                    <a:pt x="415" y="182"/>
                  </a:lnTo>
                  <a:lnTo>
                    <a:pt x="456" y="240"/>
                  </a:lnTo>
                  <a:lnTo>
                    <a:pt x="450" y="260"/>
                  </a:lnTo>
                  <a:lnTo>
                    <a:pt x="433" y="254"/>
                  </a:lnTo>
                  <a:lnTo>
                    <a:pt x="397" y="219"/>
                  </a:lnTo>
                  <a:lnTo>
                    <a:pt x="372" y="245"/>
                  </a:lnTo>
                  <a:lnTo>
                    <a:pt x="348" y="258"/>
                  </a:lnTo>
                  <a:lnTo>
                    <a:pt x="313" y="243"/>
                  </a:lnTo>
                  <a:lnTo>
                    <a:pt x="306" y="270"/>
                  </a:lnTo>
                  <a:lnTo>
                    <a:pt x="289" y="303"/>
                  </a:lnTo>
                  <a:lnTo>
                    <a:pt x="292" y="345"/>
                  </a:lnTo>
                  <a:lnTo>
                    <a:pt x="283" y="369"/>
                  </a:lnTo>
                  <a:lnTo>
                    <a:pt x="262" y="372"/>
                  </a:lnTo>
                  <a:lnTo>
                    <a:pt x="247" y="359"/>
                  </a:lnTo>
                  <a:lnTo>
                    <a:pt x="231" y="347"/>
                  </a:lnTo>
                  <a:lnTo>
                    <a:pt x="202" y="365"/>
                  </a:lnTo>
                  <a:lnTo>
                    <a:pt x="184" y="405"/>
                  </a:lnTo>
                  <a:lnTo>
                    <a:pt x="192" y="434"/>
                  </a:lnTo>
                  <a:lnTo>
                    <a:pt x="229" y="474"/>
                  </a:lnTo>
                  <a:lnTo>
                    <a:pt x="231" y="498"/>
                  </a:lnTo>
                  <a:lnTo>
                    <a:pt x="211" y="518"/>
                  </a:lnTo>
                  <a:lnTo>
                    <a:pt x="214" y="533"/>
                  </a:lnTo>
                  <a:lnTo>
                    <a:pt x="238" y="534"/>
                  </a:lnTo>
                  <a:lnTo>
                    <a:pt x="268" y="539"/>
                  </a:lnTo>
                  <a:lnTo>
                    <a:pt x="274" y="567"/>
                  </a:lnTo>
                  <a:lnTo>
                    <a:pt x="262" y="576"/>
                  </a:lnTo>
                  <a:lnTo>
                    <a:pt x="244" y="579"/>
                  </a:lnTo>
                  <a:lnTo>
                    <a:pt x="225" y="564"/>
                  </a:lnTo>
                  <a:lnTo>
                    <a:pt x="205" y="563"/>
                  </a:lnTo>
                  <a:lnTo>
                    <a:pt x="178" y="510"/>
                  </a:lnTo>
                  <a:lnTo>
                    <a:pt x="159" y="516"/>
                  </a:lnTo>
                  <a:lnTo>
                    <a:pt x="156" y="551"/>
                  </a:lnTo>
                  <a:lnTo>
                    <a:pt x="163" y="591"/>
                  </a:lnTo>
                  <a:lnTo>
                    <a:pt x="177" y="614"/>
                  </a:lnTo>
                  <a:lnTo>
                    <a:pt x="198" y="623"/>
                  </a:lnTo>
                  <a:lnTo>
                    <a:pt x="231" y="624"/>
                  </a:lnTo>
                  <a:lnTo>
                    <a:pt x="232" y="642"/>
                  </a:lnTo>
                  <a:lnTo>
                    <a:pt x="172" y="642"/>
                  </a:lnTo>
                  <a:lnTo>
                    <a:pt x="157" y="659"/>
                  </a:lnTo>
                  <a:lnTo>
                    <a:pt x="154" y="689"/>
                  </a:lnTo>
                  <a:lnTo>
                    <a:pt x="153" y="713"/>
                  </a:lnTo>
                  <a:lnTo>
                    <a:pt x="169" y="729"/>
                  </a:lnTo>
                  <a:lnTo>
                    <a:pt x="192" y="734"/>
                  </a:lnTo>
                  <a:lnTo>
                    <a:pt x="187" y="761"/>
                  </a:lnTo>
                  <a:lnTo>
                    <a:pt x="118" y="728"/>
                  </a:lnTo>
                  <a:lnTo>
                    <a:pt x="93" y="734"/>
                  </a:lnTo>
                  <a:lnTo>
                    <a:pt x="78" y="765"/>
                  </a:lnTo>
                  <a:lnTo>
                    <a:pt x="97" y="795"/>
                  </a:lnTo>
                  <a:lnTo>
                    <a:pt x="66" y="791"/>
                  </a:lnTo>
                  <a:lnTo>
                    <a:pt x="52" y="801"/>
                  </a:lnTo>
                  <a:lnTo>
                    <a:pt x="31" y="803"/>
                  </a:lnTo>
                  <a:lnTo>
                    <a:pt x="30" y="762"/>
                  </a:lnTo>
                  <a:lnTo>
                    <a:pt x="9" y="744"/>
                  </a:lnTo>
                  <a:lnTo>
                    <a:pt x="0" y="720"/>
                  </a:lnTo>
                  <a:lnTo>
                    <a:pt x="25" y="719"/>
                  </a:lnTo>
                  <a:lnTo>
                    <a:pt x="24" y="197"/>
                  </a:lnTo>
                  <a:lnTo>
                    <a:pt x="30" y="188"/>
                  </a:lnTo>
                  <a:lnTo>
                    <a:pt x="28" y="54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86">
              <a:extLst>
                <a:ext uri="{FF2B5EF4-FFF2-40B4-BE49-F238E27FC236}">
                  <a16:creationId xmlns:a16="http://schemas.microsoft.com/office/drawing/2014/main" id="{7D2472FA-9146-45AC-89C6-70C3318A6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0" y="814"/>
              <a:ext cx="354" cy="380"/>
            </a:xfrm>
            <a:custGeom>
              <a:avLst/>
              <a:gdLst>
                <a:gd name="T0" fmla="*/ 3 w 456"/>
                <a:gd name="T1" fmla="*/ 13 h 498"/>
                <a:gd name="T2" fmla="*/ 3 w 456"/>
                <a:gd name="T3" fmla="*/ 14 h 498"/>
                <a:gd name="T4" fmla="*/ 9 w 456"/>
                <a:gd name="T5" fmla="*/ 14 h 498"/>
                <a:gd name="T6" fmla="*/ 9 w 456"/>
                <a:gd name="T7" fmla="*/ 14 h 498"/>
                <a:gd name="T8" fmla="*/ 11 w 456"/>
                <a:gd name="T9" fmla="*/ 14 h 498"/>
                <a:gd name="T10" fmla="*/ 11 w 456"/>
                <a:gd name="T11" fmla="*/ 14 h 498"/>
                <a:gd name="T12" fmla="*/ 13 w 456"/>
                <a:gd name="T13" fmla="*/ 14 h 498"/>
                <a:gd name="T14" fmla="*/ 14 w 456"/>
                <a:gd name="T15" fmla="*/ 13 h 498"/>
                <a:gd name="T16" fmla="*/ 14 w 456"/>
                <a:gd name="T17" fmla="*/ 11 h 498"/>
                <a:gd name="T18" fmla="*/ 15 w 456"/>
                <a:gd name="T19" fmla="*/ 11 h 498"/>
                <a:gd name="T20" fmla="*/ 16 w 456"/>
                <a:gd name="T21" fmla="*/ 9 h 498"/>
                <a:gd name="T22" fmla="*/ 16 w 456"/>
                <a:gd name="T23" fmla="*/ 9 h 498"/>
                <a:gd name="T24" fmla="*/ 16 w 456"/>
                <a:gd name="T25" fmla="*/ 8 h 498"/>
                <a:gd name="T26" fmla="*/ 17 w 456"/>
                <a:gd name="T27" fmla="*/ 7 h 498"/>
                <a:gd name="T28" fmla="*/ 17 w 456"/>
                <a:gd name="T29" fmla="*/ 6 h 498"/>
                <a:gd name="T30" fmla="*/ 16 w 456"/>
                <a:gd name="T31" fmla="*/ 5 h 498"/>
                <a:gd name="T32" fmla="*/ 16 w 456"/>
                <a:gd name="T33" fmla="*/ 5 h 498"/>
                <a:gd name="T34" fmla="*/ 17 w 456"/>
                <a:gd name="T35" fmla="*/ 4 h 498"/>
                <a:gd name="T36" fmla="*/ 16 w 456"/>
                <a:gd name="T37" fmla="*/ 3 h 498"/>
                <a:gd name="T38" fmla="*/ 17 w 456"/>
                <a:gd name="T39" fmla="*/ 2 h 498"/>
                <a:gd name="T40" fmla="*/ 17 w 456"/>
                <a:gd name="T41" fmla="*/ 2 h 498"/>
                <a:gd name="T42" fmla="*/ 16 w 456"/>
                <a:gd name="T43" fmla="*/ 2 h 498"/>
                <a:gd name="T44" fmla="*/ 16 w 456"/>
                <a:gd name="T45" fmla="*/ 2 h 498"/>
                <a:gd name="T46" fmla="*/ 15 w 456"/>
                <a:gd name="T47" fmla="*/ 2 h 498"/>
                <a:gd name="T48" fmla="*/ 13 w 456"/>
                <a:gd name="T49" fmla="*/ 2 h 498"/>
                <a:gd name="T50" fmla="*/ 12 w 456"/>
                <a:gd name="T51" fmla="*/ 2 h 498"/>
                <a:gd name="T52" fmla="*/ 12 w 456"/>
                <a:gd name="T53" fmla="*/ 2 h 498"/>
                <a:gd name="T54" fmla="*/ 12 w 456"/>
                <a:gd name="T55" fmla="*/ 0 h 498"/>
                <a:gd name="T56" fmla="*/ 12 w 456"/>
                <a:gd name="T57" fmla="*/ 2 h 498"/>
                <a:gd name="T58" fmla="*/ 12 w 456"/>
                <a:gd name="T59" fmla="*/ 2 h 498"/>
                <a:gd name="T60" fmla="*/ 11 w 456"/>
                <a:gd name="T61" fmla="*/ 2 h 498"/>
                <a:gd name="T62" fmla="*/ 10 w 456"/>
                <a:gd name="T63" fmla="*/ 2 h 498"/>
                <a:gd name="T64" fmla="*/ 9 w 456"/>
                <a:gd name="T65" fmla="*/ 2 h 498"/>
                <a:gd name="T66" fmla="*/ 9 w 456"/>
                <a:gd name="T67" fmla="*/ 2 h 498"/>
                <a:gd name="T68" fmla="*/ 7 w 456"/>
                <a:gd name="T69" fmla="*/ 3 h 498"/>
                <a:gd name="T70" fmla="*/ 7 w 456"/>
                <a:gd name="T71" fmla="*/ 4 h 498"/>
                <a:gd name="T72" fmla="*/ 5 w 456"/>
                <a:gd name="T73" fmla="*/ 5 h 498"/>
                <a:gd name="T74" fmla="*/ 4 w 456"/>
                <a:gd name="T75" fmla="*/ 5 h 498"/>
                <a:gd name="T76" fmla="*/ 3 w 456"/>
                <a:gd name="T77" fmla="*/ 5 h 498"/>
                <a:gd name="T78" fmla="*/ 0 w 456"/>
                <a:gd name="T79" fmla="*/ 5 h 498"/>
                <a:gd name="T80" fmla="*/ 2 w 456"/>
                <a:gd name="T81" fmla="*/ 11 h 498"/>
                <a:gd name="T82" fmla="*/ 3 w 456"/>
                <a:gd name="T83" fmla="*/ 13 h 49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56" h="498">
                  <a:moveTo>
                    <a:pt x="96" y="434"/>
                  </a:moveTo>
                  <a:lnTo>
                    <a:pt x="95" y="477"/>
                  </a:lnTo>
                  <a:lnTo>
                    <a:pt x="227" y="477"/>
                  </a:lnTo>
                  <a:lnTo>
                    <a:pt x="245" y="495"/>
                  </a:lnTo>
                  <a:lnTo>
                    <a:pt x="288" y="498"/>
                  </a:lnTo>
                  <a:lnTo>
                    <a:pt x="290" y="477"/>
                  </a:lnTo>
                  <a:lnTo>
                    <a:pt x="351" y="476"/>
                  </a:lnTo>
                  <a:lnTo>
                    <a:pt x="375" y="428"/>
                  </a:lnTo>
                  <a:lnTo>
                    <a:pt x="378" y="372"/>
                  </a:lnTo>
                  <a:lnTo>
                    <a:pt x="392" y="341"/>
                  </a:lnTo>
                  <a:lnTo>
                    <a:pt x="407" y="317"/>
                  </a:lnTo>
                  <a:lnTo>
                    <a:pt x="429" y="309"/>
                  </a:lnTo>
                  <a:lnTo>
                    <a:pt x="435" y="269"/>
                  </a:lnTo>
                  <a:lnTo>
                    <a:pt x="456" y="233"/>
                  </a:lnTo>
                  <a:lnTo>
                    <a:pt x="455" y="204"/>
                  </a:lnTo>
                  <a:lnTo>
                    <a:pt x="435" y="176"/>
                  </a:lnTo>
                  <a:lnTo>
                    <a:pt x="435" y="156"/>
                  </a:lnTo>
                  <a:lnTo>
                    <a:pt x="447" y="120"/>
                  </a:lnTo>
                  <a:lnTo>
                    <a:pt x="444" y="98"/>
                  </a:lnTo>
                  <a:lnTo>
                    <a:pt x="455" y="83"/>
                  </a:lnTo>
                  <a:lnTo>
                    <a:pt x="452" y="69"/>
                  </a:lnTo>
                  <a:lnTo>
                    <a:pt x="435" y="69"/>
                  </a:lnTo>
                  <a:lnTo>
                    <a:pt x="404" y="36"/>
                  </a:lnTo>
                  <a:lnTo>
                    <a:pt x="399" y="26"/>
                  </a:lnTo>
                  <a:lnTo>
                    <a:pt x="356" y="26"/>
                  </a:lnTo>
                  <a:lnTo>
                    <a:pt x="342" y="41"/>
                  </a:lnTo>
                  <a:lnTo>
                    <a:pt x="329" y="8"/>
                  </a:lnTo>
                  <a:lnTo>
                    <a:pt x="320" y="0"/>
                  </a:lnTo>
                  <a:lnTo>
                    <a:pt x="317" y="14"/>
                  </a:lnTo>
                  <a:lnTo>
                    <a:pt x="309" y="24"/>
                  </a:lnTo>
                  <a:lnTo>
                    <a:pt x="293" y="44"/>
                  </a:lnTo>
                  <a:lnTo>
                    <a:pt x="273" y="57"/>
                  </a:lnTo>
                  <a:lnTo>
                    <a:pt x="248" y="59"/>
                  </a:lnTo>
                  <a:lnTo>
                    <a:pt x="222" y="83"/>
                  </a:lnTo>
                  <a:lnTo>
                    <a:pt x="204" y="102"/>
                  </a:lnTo>
                  <a:lnTo>
                    <a:pt x="171" y="141"/>
                  </a:lnTo>
                  <a:lnTo>
                    <a:pt x="143" y="147"/>
                  </a:lnTo>
                  <a:lnTo>
                    <a:pt x="107" y="152"/>
                  </a:lnTo>
                  <a:lnTo>
                    <a:pt x="92" y="158"/>
                  </a:lnTo>
                  <a:lnTo>
                    <a:pt x="0" y="156"/>
                  </a:lnTo>
                  <a:lnTo>
                    <a:pt x="5" y="345"/>
                  </a:lnTo>
                  <a:lnTo>
                    <a:pt x="96" y="434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87">
              <a:extLst>
                <a:ext uri="{FF2B5EF4-FFF2-40B4-BE49-F238E27FC236}">
                  <a16:creationId xmlns:a16="http://schemas.microsoft.com/office/drawing/2014/main" id="{6229E7FB-A250-4D74-8515-9CE856E9F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4" y="580"/>
              <a:ext cx="370" cy="354"/>
            </a:xfrm>
            <a:custGeom>
              <a:avLst/>
              <a:gdLst>
                <a:gd name="T0" fmla="*/ 2 w 477"/>
                <a:gd name="T1" fmla="*/ 0 h 465"/>
                <a:gd name="T2" fmla="*/ 17 w 477"/>
                <a:gd name="T3" fmla="*/ 1 h 465"/>
                <a:gd name="T4" fmla="*/ 17 w 477"/>
                <a:gd name="T5" fmla="*/ 8 h 465"/>
                <a:gd name="T6" fmla="*/ 14 w 477"/>
                <a:gd name="T7" fmla="*/ 8 h 465"/>
                <a:gd name="T8" fmla="*/ 14 w 477"/>
                <a:gd name="T9" fmla="*/ 9 h 465"/>
                <a:gd name="T10" fmla="*/ 12 w 477"/>
                <a:gd name="T11" fmla="*/ 11 h 465"/>
                <a:gd name="T12" fmla="*/ 12 w 477"/>
                <a:gd name="T13" fmla="*/ 11 h 465"/>
                <a:gd name="T14" fmla="*/ 13 w 477"/>
                <a:gd name="T15" fmla="*/ 12 h 465"/>
                <a:gd name="T16" fmla="*/ 12 w 477"/>
                <a:gd name="T17" fmla="*/ 12 h 465"/>
                <a:gd name="T18" fmla="*/ 12 w 477"/>
                <a:gd name="T19" fmla="*/ 14 h 465"/>
                <a:gd name="T20" fmla="*/ 2 w 477"/>
                <a:gd name="T21" fmla="*/ 14 h 465"/>
                <a:gd name="T22" fmla="*/ 2 w 477"/>
                <a:gd name="T23" fmla="*/ 11 h 465"/>
                <a:gd name="T24" fmla="*/ 2 w 477"/>
                <a:gd name="T25" fmla="*/ 11 h 465"/>
                <a:gd name="T26" fmla="*/ 2 w 477"/>
                <a:gd name="T27" fmla="*/ 11 h 465"/>
                <a:gd name="T28" fmla="*/ 2 w 477"/>
                <a:gd name="T29" fmla="*/ 11 h 465"/>
                <a:gd name="T30" fmla="*/ 2 w 477"/>
                <a:gd name="T31" fmla="*/ 9 h 465"/>
                <a:gd name="T32" fmla="*/ 0 w 477"/>
                <a:gd name="T33" fmla="*/ 9 h 465"/>
                <a:gd name="T34" fmla="*/ 2 w 477"/>
                <a:gd name="T35" fmla="*/ 0 h 46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77" h="465">
                  <a:moveTo>
                    <a:pt x="4" y="0"/>
                  </a:moveTo>
                  <a:lnTo>
                    <a:pt x="477" y="1"/>
                  </a:lnTo>
                  <a:lnTo>
                    <a:pt x="474" y="276"/>
                  </a:lnTo>
                  <a:lnTo>
                    <a:pt x="381" y="277"/>
                  </a:lnTo>
                  <a:lnTo>
                    <a:pt x="381" y="325"/>
                  </a:lnTo>
                  <a:lnTo>
                    <a:pt x="343" y="369"/>
                  </a:lnTo>
                  <a:lnTo>
                    <a:pt x="343" y="390"/>
                  </a:lnTo>
                  <a:lnTo>
                    <a:pt x="357" y="415"/>
                  </a:lnTo>
                  <a:lnTo>
                    <a:pt x="339" y="436"/>
                  </a:lnTo>
                  <a:lnTo>
                    <a:pt x="330" y="465"/>
                  </a:lnTo>
                  <a:lnTo>
                    <a:pt x="58" y="463"/>
                  </a:lnTo>
                  <a:lnTo>
                    <a:pt x="58" y="400"/>
                  </a:lnTo>
                  <a:lnTo>
                    <a:pt x="54" y="382"/>
                  </a:lnTo>
                  <a:lnTo>
                    <a:pt x="63" y="370"/>
                  </a:lnTo>
                  <a:lnTo>
                    <a:pt x="52" y="352"/>
                  </a:lnTo>
                  <a:lnTo>
                    <a:pt x="54" y="324"/>
                  </a:lnTo>
                  <a:lnTo>
                    <a:pt x="0" y="32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88">
              <a:extLst>
                <a:ext uri="{FF2B5EF4-FFF2-40B4-BE49-F238E27FC236}">
                  <a16:creationId xmlns:a16="http://schemas.microsoft.com/office/drawing/2014/main" id="{B65E847A-BB7A-4BFC-953B-A916AB7E6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9" y="1001"/>
              <a:ext cx="366" cy="286"/>
            </a:xfrm>
            <a:custGeom>
              <a:avLst/>
              <a:gdLst>
                <a:gd name="T0" fmla="*/ 2 w 472"/>
                <a:gd name="T1" fmla="*/ 2 h 375"/>
                <a:gd name="T2" fmla="*/ 7 w 472"/>
                <a:gd name="T3" fmla="*/ 2 h 375"/>
                <a:gd name="T4" fmla="*/ 7 w 472"/>
                <a:gd name="T5" fmla="*/ 0 h 375"/>
                <a:gd name="T6" fmla="*/ 13 w 472"/>
                <a:gd name="T7" fmla="*/ 2 h 375"/>
                <a:gd name="T8" fmla="*/ 13 w 472"/>
                <a:gd name="T9" fmla="*/ 3 h 375"/>
                <a:gd name="T10" fmla="*/ 17 w 472"/>
                <a:gd name="T11" fmla="*/ 6 h 375"/>
                <a:gd name="T12" fmla="*/ 17 w 472"/>
                <a:gd name="T13" fmla="*/ 11 h 375"/>
                <a:gd name="T14" fmla="*/ 0 w 472"/>
                <a:gd name="T15" fmla="*/ 11 h 375"/>
                <a:gd name="T16" fmla="*/ 2 w 472"/>
                <a:gd name="T17" fmla="*/ 11 h 375"/>
                <a:gd name="T18" fmla="*/ 2 w 472"/>
                <a:gd name="T19" fmla="*/ 11 h 375"/>
                <a:gd name="T20" fmla="*/ 2 w 472"/>
                <a:gd name="T21" fmla="*/ 9 h 375"/>
                <a:gd name="T22" fmla="*/ 2 w 472"/>
                <a:gd name="T23" fmla="*/ 8 h 375"/>
                <a:gd name="T24" fmla="*/ 2 w 472"/>
                <a:gd name="T25" fmla="*/ 2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72" h="375">
                  <a:moveTo>
                    <a:pt x="42" y="52"/>
                  </a:moveTo>
                  <a:lnTo>
                    <a:pt x="189" y="46"/>
                  </a:lnTo>
                  <a:lnTo>
                    <a:pt x="187" y="0"/>
                  </a:lnTo>
                  <a:lnTo>
                    <a:pt x="376" y="4"/>
                  </a:lnTo>
                  <a:lnTo>
                    <a:pt x="378" y="102"/>
                  </a:lnTo>
                  <a:lnTo>
                    <a:pt x="472" y="192"/>
                  </a:lnTo>
                  <a:lnTo>
                    <a:pt x="471" y="372"/>
                  </a:lnTo>
                  <a:lnTo>
                    <a:pt x="0" y="375"/>
                  </a:lnTo>
                  <a:lnTo>
                    <a:pt x="6" y="346"/>
                  </a:lnTo>
                  <a:lnTo>
                    <a:pt x="13" y="342"/>
                  </a:lnTo>
                  <a:lnTo>
                    <a:pt x="15" y="310"/>
                  </a:lnTo>
                  <a:lnTo>
                    <a:pt x="45" y="289"/>
                  </a:lnTo>
                  <a:lnTo>
                    <a:pt x="42" y="52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89">
              <a:extLst>
                <a:ext uri="{FF2B5EF4-FFF2-40B4-BE49-F238E27FC236}">
                  <a16:creationId xmlns:a16="http://schemas.microsoft.com/office/drawing/2014/main" id="{1F565CC2-B90C-4B13-9314-B16F3FDB5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8" y="1592"/>
              <a:ext cx="337" cy="619"/>
            </a:xfrm>
            <a:custGeom>
              <a:avLst/>
              <a:gdLst>
                <a:gd name="T0" fmla="*/ 8 w 435"/>
                <a:gd name="T1" fmla="*/ 2 h 812"/>
                <a:gd name="T2" fmla="*/ 10 w 435"/>
                <a:gd name="T3" fmla="*/ 2 h 812"/>
                <a:gd name="T4" fmla="*/ 11 w 435"/>
                <a:gd name="T5" fmla="*/ 2 h 812"/>
                <a:gd name="T6" fmla="*/ 13 w 435"/>
                <a:gd name="T7" fmla="*/ 2 h 812"/>
                <a:gd name="T8" fmla="*/ 15 w 435"/>
                <a:gd name="T9" fmla="*/ 2 h 812"/>
                <a:gd name="T10" fmla="*/ 15 w 435"/>
                <a:gd name="T11" fmla="*/ 2 h 812"/>
                <a:gd name="T12" fmla="*/ 15 w 435"/>
                <a:gd name="T13" fmla="*/ 4 h 812"/>
                <a:gd name="T14" fmla="*/ 14 w 435"/>
                <a:gd name="T15" fmla="*/ 4 h 812"/>
                <a:gd name="T16" fmla="*/ 12 w 435"/>
                <a:gd name="T17" fmla="*/ 4 h 812"/>
                <a:gd name="T18" fmla="*/ 14 w 435"/>
                <a:gd name="T19" fmla="*/ 5 h 812"/>
                <a:gd name="T20" fmla="*/ 15 w 435"/>
                <a:gd name="T21" fmla="*/ 5 h 812"/>
                <a:gd name="T22" fmla="*/ 14 w 435"/>
                <a:gd name="T23" fmla="*/ 6 h 812"/>
                <a:gd name="T24" fmla="*/ 12 w 435"/>
                <a:gd name="T25" fmla="*/ 8 h 812"/>
                <a:gd name="T26" fmla="*/ 12 w 435"/>
                <a:gd name="T27" fmla="*/ 9 h 812"/>
                <a:gd name="T28" fmla="*/ 13 w 435"/>
                <a:gd name="T29" fmla="*/ 11 h 812"/>
                <a:gd name="T30" fmla="*/ 12 w 435"/>
                <a:gd name="T31" fmla="*/ 11 h 812"/>
                <a:gd name="T32" fmla="*/ 10 w 435"/>
                <a:gd name="T33" fmla="*/ 11 h 812"/>
                <a:gd name="T34" fmla="*/ 11 w 435"/>
                <a:gd name="T35" fmla="*/ 13 h 812"/>
                <a:gd name="T36" fmla="*/ 12 w 435"/>
                <a:gd name="T37" fmla="*/ 14 h 812"/>
                <a:gd name="T38" fmla="*/ 10 w 435"/>
                <a:gd name="T39" fmla="*/ 16 h 812"/>
                <a:gd name="T40" fmla="*/ 8 w 435"/>
                <a:gd name="T41" fmla="*/ 15 h 812"/>
                <a:gd name="T42" fmla="*/ 9 w 435"/>
                <a:gd name="T43" fmla="*/ 17 h 812"/>
                <a:gd name="T44" fmla="*/ 8 w 435"/>
                <a:gd name="T45" fmla="*/ 18 h 812"/>
                <a:gd name="T46" fmla="*/ 9 w 435"/>
                <a:gd name="T47" fmla="*/ 21 h 812"/>
                <a:gd name="T48" fmla="*/ 10 w 435"/>
                <a:gd name="T49" fmla="*/ 21 h 812"/>
                <a:gd name="T50" fmla="*/ 9 w 435"/>
                <a:gd name="T51" fmla="*/ 23 h 812"/>
                <a:gd name="T52" fmla="*/ 8 w 435"/>
                <a:gd name="T53" fmla="*/ 23 h 812"/>
                <a:gd name="T54" fmla="*/ 7 w 435"/>
                <a:gd name="T55" fmla="*/ 23 h 812"/>
                <a:gd name="T56" fmla="*/ 7 w 435"/>
                <a:gd name="T57" fmla="*/ 22 h 812"/>
                <a:gd name="T58" fmla="*/ 6 w 435"/>
                <a:gd name="T59" fmla="*/ 22 h 812"/>
                <a:gd name="T60" fmla="*/ 5 w 435"/>
                <a:gd name="T61" fmla="*/ 21 h 812"/>
                <a:gd name="T62" fmla="*/ 5 w 435"/>
                <a:gd name="T63" fmla="*/ 20 h 812"/>
                <a:gd name="T64" fmla="*/ 5 w 435"/>
                <a:gd name="T65" fmla="*/ 19 h 812"/>
                <a:gd name="T66" fmla="*/ 6 w 435"/>
                <a:gd name="T67" fmla="*/ 18 h 812"/>
                <a:gd name="T68" fmla="*/ 5 w 435"/>
                <a:gd name="T69" fmla="*/ 18 h 812"/>
                <a:gd name="T70" fmla="*/ 2 w 435"/>
                <a:gd name="T71" fmla="*/ 17 h 812"/>
                <a:gd name="T72" fmla="*/ 2 w 435"/>
                <a:gd name="T73" fmla="*/ 15 h 812"/>
                <a:gd name="T74" fmla="*/ 2 w 435"/>
                <a:gd name="T75" fmla="*/ 15 h 812"/>
                <a:gd name="T76" fmla="*/ 0 w 435"/>
                <a:gd name="T77" fmla="*/ 14 h 812"/>
                <a:gd name="T78" fmla="*/ 2 w 435"/>
                <a:gd name="T79" fmla="*/ 12 h 812"/>
                <a:gd name="T80" fmla="*/ 3 w 435"/>
                <a:gd name="T81" fmla="*/ 12 h 812"/>
                <a:gd name="T82" fmla="*/ 2 w 435"/>
                <a:gd name="T83" fmla="*/ 12 h 812"/>
                <a:gd name="T84" fmla="*/ 2 w 435"/>
                <a:gd name="T85" fmla="*/ 11 h 812"/>
                <a:gd name="T86" fmla="*/ 2 w 435"/>
                <a:gd name="T87" fmla="*/ 8 h 812"/>
                <a:gd name="T88" fmla="*/ 2 w 435"/>
                <a:gd name="T89" fmla="*/ 11 h 812"/>
                <a:gd name="T90" fmla="*/ 3 w 435"/>
                <a:gd name="T91" fmla="*/ 11 h 812"/>
                <a:gd name="T92" fmla="*/ 4 w 435"/>
                <a:gd name="T93" fmla="*/ 11 h 812"/>
                <a:gd name="T94" fmla="*/ 2 w 435"/>
                <a:gd name="T95" fmla="*/ 9 h 812"/>
                <a:gd name="T96" fmla="*/ 3 w 435"/>
                <a:gd name="T97" fmla="*/ 8 h 812"/>
                <a:gd name="T98" fmla="*/ 2 w 435"/>
                <a:gd name="T99" fmla="*/ 6 h 812"/>
                <a:gd name="T100" fmla="*/ 2 w 435"/>
                <a:gd name="T101" fmla="*/ 4 h 812"/>
                <a:gd name="T102" fmla="*/ 3 w 435"/>
                <a:gd name="T103" fmla="*/ 4 h 812"/>
                <a:gd name="T104" fmla="*/ 5 w 435"/>
                <a:gd name="T105" fmla="*/ 4 h 812"/>
                <a:gd name="T106" fmla="*/ 5 w 435"/>
                <a:gd name="T107" fmla="*/ 2 h 812"/>
                <a:gd name="T108" fmla="*/ 5 w 435"/>
                <a:gd name="T109" fmla="*/ 2 h 81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35" h="812">
                  <a:moveTo>
                    <a:pt x="197" y="32"/>
                  </a:moveTo>
                  <a:lnTo>
                    <a:pt x="224" y="23"/>
                  </a:lnTo>
                  <a:lnTo>
                    <a:pt x="249" y="0"/>
                  </a:lnTo>
                  <a:lnTo>
                    <a:pt x="284" y="35"/>
                  </a:lnTo>
                  <a:lnTo>
                    <a:pt x="297" y="39"/>
                  </a:lnTo>
                  <a:lnTo>
                    <a:pt x="302" y="26"/>
                  </a:lnTo>
                  <a:lnTo>
                    <a:pt x="305" y="14"/>
                  </a:lnTo>
                  <a:lnTo>
                    <a:pt x="372" y="17"/>
                  </a:lnTo>
                  <a:lnTo>
                    <a:pt x="390" y="2"/>
                  </a:lnTo>
                  <a:lnTo>
                    <a:pt x="413" y="2"/>
                  </a:lnTo>
                  <a:lnTo>
                    <a:pt x="429" y="17"/>
                  </a:lnTo>
                  <a:lnTo>
                    <a:pt x="422" y="44"/>
                  </a:lnTo>
                  <a:lnTo>
                    <a:pt x="435" y="89"/>
                  </a:lnTo>
                  <a:lnTo>
                    <a:pt x="422" y="129"/>
                  </a:lnTo>
                  <a:lnTo>
                    <a:pt x="407" y="138"/>
                  </a:lnTo>
                  <a:lnTo>
                    <a:pt x="387" y="140"/>
                  </a:lnTo>
                  <a:lnTo>
                    <a:pt x="365" y="129"/>
                  </a:lnTo>
                  <a:lnTo>
                    <a:pt x="345" y="140"/>
                  </a:lnTo>
                  <a:lnTo>
                    <a:pt x="353" y="161"/>
                  </a:lnTo>
                  <a:lnTo>
                    <a:pt x="381" y="171"/>
                  </a:lnTo>
                  <a:lnTo>
                    <a:pt x="410" y="170"/>
                  </a:lnTo>
                  <a:lnTo>
                    <a:pt x="419" y="189"/>
                  </a:lnTo>
                  <a:lnTo>
                    <a:pt x="407" y="212"/>
                  </a:lnTo>
                  <a:lnTo>
                    <a:pt x="389" y="222"/>
                  </a:lnTo>
                  <a:lnTo>
                    <a:pt x="357" y="237"/>
                  </a:lnTo>
                  <a:lnTo>
                    <a:pt x="338" y="252"/>
                  </a:lnTo>
                  <a:lnTo>
                    <a:pt x="326" y="282"/>
                  </a:lnTo>
                  <a:lnTo>
                    <a:pt x="318" y="320"/>
                  </a:lnTo>
                  <a:lnTo>
                    <a:pt x="329" y="339"/>
                  </a:lnTo>
                  <a:lnTo>
                    <a:pt x="368" y="377"/>
                  </a:lnTo>
                  <a:lnTo>
                    <a:pt x="359" y="393"/>
                  </a:lnTo>
                  <a:lnTo>
                    <a:pt x="332" y="390"/>
                  </a:lnTo>
                  <a:lnTo>
                    <a:pt x="293" y="383"/>
                  </a:lnTo>
                  <a:lnTo>
                    <a:pt x="276" y="398"/>
                  </a:lnTo>
                  <a:lnTo>
                    <a:pt x="270" y="426"/>
                  </a:lnTo>
                  <a:lnTo>
                    <a:pt x="297" y="443"/>
                  </a:lnTo>
                  <a:lnTo>
                    <a:pt x="317" y="464"/>
                  </a:lnTo>
                  <a:lnTo>
                    <a:pt x="314" y="495"/>
                  </a:lnTo>
                  <a:lnTo>
                    <a:pt x="299" y="524"/>
                  </a:lnTo>
                  <a:lnTo>
                    <a:pt x="272" y="533"/>
                  </a:lnTo>
                  <a:lnTo>
                    <a:pt x="230" y="512"/>
                  </a:lnTo>
                  <a:lnTo>
                    <a:pt x="212" y="519"/>
                  </a:lnTo>
                  <a:lnTo>
                    <a:pt x="209" y="540"/>
                  </a:lnTo>
                  <a:lnTo>
                    <a:pt x="228" y="567"/>
                  </a:lnTo>
                  <a:lnTo>
                    <a:pt x="242" y="594"/>
                  </a:lnTo>
                  <a:lnTo>
                    <a:pt x="219" y="636"/>
                  </a:lnTo>
                  <a:lnTo>
                    <a:pt x="233" y="665"/>
                  </a:lnTo>
                  <a:lnTo>
                    <a:pt x="239" y="692"/>
                  </a:lnTo>
                  <a:lnTo>
                    <a:pt x="252" y="713"/>
                  </a:lnTo>
                  <a:lnTo>
                    <a:pt x="273" y="723"/>
                  </a:lnTo>
                  <a:lnTo>
                    <a:pt x="281" y="740"/>
                  </a:lnTo>
                  <a:lnTo>
                    <a:pt x="251" y="771"/>
                  </a:lnTo>
                  <a:lnTo>
                    <a:pt x="227" y="807"/>
                  </a:lnTo>
                  <a:lnTo>
                    <a:pt x="213" y="812"/>
                  </a:lnTo>
                  <a:lnTo>
                    <a:pt x="200" y="812"/>
                  </a:lnTo>
                  <a:lnTo>
                    <a:pt x="201" y="794"/>
                  </a:lnTo>
                  <a:lnTo>
                    <a:pt x="206" y="774"/>
                  </a:lnTo>
                  <a:lnTo>
                    <a:pt x="198" y="761"/>
                  </a:lnTo>
                  <a:lnTo>
                    <a:pt x="174" y="758"/>
                  </a:lnTo>
                  <a:lnTo>
                    <a:pt x="164" y="749"/>
                  </a:lnTo>
                  <a:lnTo>
                    <a:pt x="137" y="755"/>
                  </a:lnTo>
                  <a:lnTo>
                    <a:pt x="135" y="717"/>
                  </a:lnTo>
                  <a:lnTo>
                    <a:pt x="141" y="690"/>
                  </a:lnTo>
                  <a:lnTo>
                    <a:pt x="129" y="674"/>
                  </a:lnTo>
                  <a:lnTo>
                    <a:pt x="129" y="657"/>
                  </a:lnTo>
                  <a:lnTo>
                    <a:pt x="135" y="642"/>
                  </a:lnTo>
                  <a:lnTo>
                    <a:pt x="161" y="623"/>
                  </a:lnTo>
                  <a:lnTo>
                    <a:pt x="162" y="602"/>
                  </a:lnTo>
                  <a:lnTo>
                    <a:pt x="149" y="587"/>
                  </a:lnTo>
                  <a:lnTo>
                    <a:pt x="131" y="594"/>
                  </a:lnTo>
                  <a:lnTo>
                    <a:pt x="107" y="581"/>
                  </a:lnTo>
                  <a:lnTo>
                    <a:pt x="74" y="575"/>
                  </a:lnTo>
                  <a:lnTo>
                    <a:pt x="39" y="537"/>
                  </a:lnTo>
                  <a:lnTo>
                    <a:pt x="39" y="521"/>
                  </a:lnTo>
                  <a:lnTo>
                    <a:pt x="41" y="509"/>
                  </a:lnTo>
                  <a:lnTo>
                    <a:pt x="23" y="509"/>
                  </a:lnTo>
                  <a:lnTo>
                    <a:pt x="0" y="492"/>
                  </a:lnTo>
                  <a:lnTo>
                    <a:pt x="0" y="456"/>
                  </a:lnTo>
                  <a:lnTo>
                    <a:pt x="6" y="432"/>
                  </a:lnTo>
                  <a:lnTo>
                    <a:pt x="14" y="423"/>
                  </a:lnTo>
                  <a:lnTo>
                    <a:pt x="29" y="419"/>
                  </a:lnTo>
                  <a:lnTo>
                    <a:pt x="81" y="417"/>
                  </a:lnTo>
                  <a:lnTo>
                    <a:pt x="80" y="402"/>
                  </a:lnTo>
                  <a:lnTo>
                    <a:pt x="47" y="401"/>
                  </a:lnTo>
                  <a:lnTo>
                    <a:pt x="23" y="389"/>
                  </a:lnTo>
                  <a:lnTo>
                    <a:pt x="9" y="365"/>
                  </a:lnTo>
                  <a:lnTo>
                    <a:pt x="5" y="326"/>
                  </a:lnTo>
                  <a:lnTo>
                    <a:pt x="9" y="296"/>
                  </a:lnTo>
                  <a:lnTo>
                    <a:pt x="26" y="288"/>
                  </a:lnTo>
                  <a:lnTo>
                    <a:pt x="54" y="341"/>
                  </a:lnTo>
                  <a:lnTo>
                    <a:pt x="75" y="347"/>
                  </a:lnTo>
                  <a:lnTo>
                    <a:pt x="92" y="354"/>
                  </a:lnTo>
                  <a:lnTo>
                    <a:pt x="110" y="354"/>
                  </a:lnTo>
                  <a:lnTo>
                    <a:pt x="125" y="348"/>
                  </a:lnTo>
                  <a:lnTo>
                    <a:pt x="119" y="317"/>
                  </a:lnTo>
                  <a:lnTo>
                    <a:pt x="68" y="311"/>
                  </a:lnTo>
                  <a:lnTo>
                    <a:pt x="57" y="297"/>
                  </a:lnTo>
                  <a:lnTo>
                    <a:pt x="81" y="273"/>
                  </a:lnTo>
                  <a:lnTo>
                    <a:pt x="75" y="243"/>
                  </a:lnTo>
                  <a:lnTo>
                    <a:pt x="36" y="206"/>
                  </a:lnTo>
                  <a:lnTo>
                    <a:pt x="35" y="180"/>
                  </a:lnTo>
                  <a:lnTo>
                    <a:pt x="51" y="144"/>
                  </a:lnTo>
                  <a:lnTo>
                    <a:pt x="69" y="131"/>
                  </a:lnTo>
                  <a:lnTo>
                    <a:pt x="90" y="128"/>
                  </a:lnTo>
                  <a:lnTo>
                    <a:pt x="111" y="150"/>
                  </a:lnTo>
                  <a:lnTo>
                    <a:pt x="132" y="144"/>
                  </a:lnTo>
                  <a:lnTo>
                    <a:pt x="141" y="125"/>
                  </a:lnTo>
                  <a:lnTo>
                    <a:pt x="138" y="80"/>
                  </a:lnTo>
                  <a:lnTo>
                    <a:pt x="155" y="50"/>
                  </a:lnTo>
                  <a:lnTo>
                    <a:pt x="161" y="23"/>
                  </a:lnTo>
                  <a:lnTo>
                    <a:pt x="197" y="32"/>
                  </a:lnTo>
                  <a:close/>
                </a:path>
              </a:pathLst>
            </a:custGeom>
            <a:solidFill>
              <a:srgbClr val="FFC000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90">
              <a:extLst>
                <a:ext uri="{FF2B5EF4-FFF2-40B4-BE49-F238E27FC236}">
                  <a16:creationId xmlns:a16="http://schemas.microsoft.com/office/drawing/2014/main" id="{8F469705-D4DE-4DAA-AC88-66B9C64A5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8" y="1461"/>
              <a:ext cx="274" cy="490"/>
            </a:xfrm>
            <a:custGeom>
              <a:avLst/>
              <a:gdLst>
                <a:gd name="T0" fmla="*/ 2 w 354"/>
                <a:gd name="T1" fmla="*/ 2 h 642"/>
                <a:gd name="T2" fmla="*/ 13 w 354"/>
                <a:gd name="T3" fmla="*/ 0 h 642"/>
                <a:gd name="T4" fmla="*/ 13 w 354"/>
                <a:gd name="T5" fmla="*/ 19 h 642"/>
                <a:gd name="T6" fmla="*/ 12 w 354"/>
                <a:gd name="T7" fmla="*/ 19 h 642"/>
                <a:gd name="T8" fmla="*/ 11 w 354"/>
                <a:gd name="T9" fmla="*/ 19 h 642"/>
                <a:gd name="T10" fmla="*/ 10 w 354"/>
                <a:gd name="T11" fmla="*/ 19 h 642"/>
                <a:gd name="T12" fmla="*/ 9 w 354"/>
                <a:gd name="T13" fmla="*/ 19 h 642"/>
                <a:gd name="T14" fmla="*/ 9 w 354"/>
                <a:gd name="T15" fmla="*/ 18 h 642"/>
                <a:gd name="T16" fmla="*/ 9 w 354"/>
                <a:gd name="T17" fmla="*/ 17 h 642"/>
                <a:gd name="T18" fmla="*/ 8 w 354"/>
                <a:gd name="T19" fmla="*/ 17 h 642"/>
                <a:gd name="T20" fmla="*/ 8 w 354"/>
                <a:gd name="T21" fmla="*/ 17 h 642"/>
                <a:gd name="T22" fmla="*/ 7 w 354"/>
                <a:gd name="T23" fmla="*/ 15 h 642"/>
                <a:gd name="T24" fmla="*/ 7 w 354"/>
                <a:gd name="T25" fmla="*/ 16 h 642"/>
                <a:gd name="T26" fmla="*/ 6 w 354"/>
                <a:gd name="T27" fmla="*/ 15 h 642"/>
                <a:gd name="T28" fmla="*/ 5 w 354"/>
                <a:gd name="T29" fmla="*/ 15 h 642"/>
                <a:gd name="T30" fmla="*/ 7 w 354"/>
                <a:gd name="T31" fmla="*/ 15 h 642"/>
                <a:gd name="T32" fmla="*/ 6 w 354"/>
                <a:gd name="T33" fmla="*/ 15 h 642"/>
                <a:gd name="T34" fmla="*/ 5 w 354"/>
                <a:gd name="T35" fmla="*/ 14 h 642"/>
                <a:gd name="T36" fmla="*/ 5 w 354"/>
                <a:gd name="T37" fmla="*/ 14 h 642"/>
                <a:gd name="T38" fmla="*/ 5 w 354"/>
                <a:gd name="T39" fmla="*/ 14 h 642"/>
                <a:gd name="T40" fmla="*/ 4 w 354"/>
                <a:gd name="T41" fmla="*/ 14 h 642"/>
                <a:gd name="T42" fmla="*/ 4 w 354"/>
                <a:gd name="T43" fmla="*/ 12 h 642"/>
                <a:gd name="T44" fmla="*/ 3 w 354"/>
                <a:gd name="T45" fmla="*/ 12 h 642"/>
                <a:gd name="T46" fmla="*/ 2 w 354"/>
                <a:gd name="T47" fmla="*/ 11 h 642"/>
                <a:gd name="T48" fmla="*/ 2 w 354"/>
                <a:gd name="T49" fmla="*/ 11 h 642"/>
                <a:gd name="T50" fmla="*/ 2 w 354"/>
                <a:gd name="T51" fmla="*/ 11 h 642"/>
                <a:gd name="T52" fmla="*/ 2 w 354"/>
                <a:gd name="T53" fmla="*/ 11 h 642"/>
                <a:gd name="T54" fmla="*/ 2 w 354"/>
                <a:gd name="T55" fmla="*/ 11 h 642"/>
                <a:gd name="T56" fmla="*/ 0 w 354"/>
                <a:gd name="T57" fmla="*/ 9 h 642"/>
                <a:gd name="T58" fmla="*/ 2 w 354"/>
                <a:gd name="T59" fmla="*/ 9 h 642"/>
                <a:gd name="T60" fmla="*/ 2 w 354"/>
                <a:gd name="T61" fmla="*/ 8 h 642"/>
                <a:gd name="T62" fmla="*/ 2 w 354"/>
                <a:gd name="T63" fmla="*/ 8 h 642"/>
                <a:gd name="T64" fmla="*/ 2 w 354"/>
                <a:gd name="T65" fmla="*/ 8 h 642"/>
                <a:gd name="T66" fmla="*/ 2 w 354"/>
                <a:gd name="T67" fmla="*/ 7 h 642"/>
                <a:gd name="T68" fmla="*/ 2 w 354"/>
                <a:gd name="T69" fmla="*/ 6 h 642"/>
                <a:gd name="T70" fmla="*/ 2 w 354"/>
                <a:gd name="T71" fmla="*/ 6 h 642"/>
                <a:gd name="T72" fmla="*/ 2 w 354"/>
                <a:gd name="T73" fmla="*/ 5 h 642"/>
                <a:gd name="T74" fmla="*/ 2 w 354"/>
                <a:gd name="T75" fmla="*/ 5 h 642"/>
                <a:gd name="T76" fmla="*/ 2 w 354"/>
                <a:gd name="T77" fmla="*/ 5 h 642"/>
                <a:gd name="T78" fmla="*/ 2 w 354"/>
                <a:gd name="T79" fmla="*/ 4 h 642"/>
                <a:gd name="T80" fmla="*/ 2 w 354"/>
                <a:gd name="T81" fmla="*/ 4 h 642"/>
                <a:gd name="T82" fmla="*/ 2 w 354"/>
                <a:gd name="T83" fmla="*/ 4 h 642"/>
                <a:gd name="T84" fmla="*/ 2 w 354"/>
                <a:gd name="T85" fmla="*/ 3 h 642"/>
                <a:gd name="T86" fmla="*/ 2 w 354"/>
                <a:gd name="T87" fmla="*/ 2 h 642"/>
                <a:gd name="T88" fmla="*/ 2 w 354"/>
                <a:gd name="T89" fmla="*/ 2 h 642"/>
                <a:gd name="T90" fmla="*/ 2 w 354"/>
                <a:gd name="T91" fmla="*/ 2 h 642"/>
                <a:gd name="T92" fmla="*/ 2 w 354"/>
                <a:gd name="T93" fmla="*/ 2 h 642"/>
                <a:gd name="T94" fmla="*/ 2 w 354"/>
                <a:gd name="T95" fmla="*/ 2 h 64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54" h="642">
                  <a:moveTo>
                    <a:pt x="69" y="6"/>
                  </a:moveTo>
                  <a:lnTo>
                    <a:pt x="354" y="0"/>
                  </a:lnTo>
                  <a:lnTo>
                    <a:pt x="350" y="642"/>
                  </a:lnTo>
                  <a:lnTo>
                    <a:pt x="320" y="630"/>
                  </a:lnTo>
                  <a:lnTo>
                    <a:pt x="308" y="636"/>
                  </a:lnTo>
                  <a:lnTo>
                    <a:pt x="294" y="630"/>
                  </a:lnTo>
                  <a:lnTo>
                    <a:pt x="270" y="630"/>
                  </a:lnTo>
                  <a:lnTo>
                    <a:pt x="261" y="609"/>
                  </a:lnTo>
                  <a:lnTo>
                    <a:pt x="243" y="575"/>
                  </a:lnTo>
                  <a:lnTo>
                    <a:pt x="224" y="572"/>
                  </a:lnTo>
                  <a:lnTo>
                    <a:pt x="213" y="561"/>
                  </a:lnTo>
                  <a:lnTo>
                    <a:pt x="207" y="509"/>
                  </a:lnTo>
                  <a:lnTo>
                    <a:pt x="188" y="515"/>
                  </a:lnTo>
                  <a:lnTo>
                    <a:pt x="171" y="507"/>
                  </a:lnTo>
                  <a:lnTo>
                    <a:pt x="152" y="498"/>
                  </a:lnTo>
                  <a:lnTo>
                    <a:pt x="183" y="488"/>
                  </a:lnTo>
                  <a:lnTo>
                    <a:pt x="165" y="477"/>
                  </a:lnTo>
                  <a:lnTo>
                    <a:pt x="155" y="467"/>
                  </a:lnTo>
                  <a:lnTo>
                    <a:pt x="128" y="473"/>
                  </a:lnTo>
                  <a:lnTo>
                    <a:pt x="128" y="446"/>
                  </a:lnTo>
                  <a:lnTo>
                    <a:pt x="105" y="450"/>
                  </a:lnTo>
                  <a:lnTo>
                    <a:pt x="98" y="425"/>
                  </a:lnTo>
                  <a:lnTo>
                    <a:pt x="81" y="414"/>
                  </a:lnTo>
                  <a:lnTo>
                    <a:pt x="57" y="369"/>
                  </a:lnTo>
                  <a:lnTo>
                    <a:pt x="66" y="362"/>
                  </a:lnTo>
                  <a:lnTo>
                    <a:pt x="59" y="348"/>
                  </a:lnTo>
                  <a:lnTo>
                    <a:pt x="45" y="353"/>
                  </a:lnTo>
                  <a:lnTo>
                    <a:pt x="24" y="341"/>
                  </a:lnTo>
                  <a:lnTo>
                    <a:pt x="0" y="324"/>
                  </a:lnTo>
                  <a:lnTo>
                    <a:pt x="24" y="317"/>
                  </a:lnTo>
                  <a:lnTo>
                    <a:pt x="11" y="293"/>
                  </a:lnTo>
                  <a:lnTo>
                    <a:pt x="15" y="267"/>
                  </a:lnTo>
                  <a:lnTo>
                    <a:pt x="26" y="264"/>
                  </a:lnTo>
                  <a:lnTo>
                    <a:pt x="32" y="243"/>
                  </a:lnTo>
                  <a:lnTo>
                    <a:pt x="11" y="222"/>
                  </a:lnTo>
                  <a:lnTo>
                    <a:pt x="18" y="200"/>
                  </a:lnTo>
                  <a:lnTo>
                    <a:pt x="23" y="188"/>
                  </a:lnTo>
                  <a:lnTo>
                    <a:pt x="35" y="171"/>
                  </a:lnTo>
                  <a:lnTo>
                    <a:pt x="21" y="159"/>
                  </a:lnTo>
                  <a:lnTo>
                    <a:pt x="14" y="141"/>
                  </a:lnTo>
                  <a:lnTo>
                    <a:pt x="21" y="123"/>
                  </a:lnTo>
                  <a:lnTo>
                    <a:pt x="30" y="116"/>
                  </a:lnTo>
                  <a:lnTo>
                    <a:pt x="45" y="86"/>
                  </a:lnTo>
                  <a:lnTo>
                    <a:pt x="44" y="71"/>
                  </a:lnTo>
                  <a:lnTo>
                    <a:pt x="51" y="57"/>
                  </a:lnTo>
                  <a:lnTo>
                    <a:pt x="50" y="36"/>
                  </a:lnTo>
                  <a:lnTo>
                    <a:pt x="69" y="24"/>
                  </a:lnTo>
                  <a:lnTo>
                    <a:pt x="69" y="6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91">
              <a:extLst>
                <a:ext uri="{FF2B5EF4-FFF2-40B4-BE49-F238E27FC236}">
                  <a16:creationId xmlns:a16="http://schemas.microsoft.com/office/drawing/2014/main" id="{3374212D-A59F-43C9-A77B-DBC1C532A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5" y="790"/>
              <a:ext cx="335" cy="250"/>
            </a:xfrm>
            <a:custGeom>
              <a:avLst/>
              <a:gdLst>
                <a:gd name="T0" fmla="*/ 2 w 433"/>
                <a:gd name="T1" fmla="*/ 2 h 327"/>
                <a:gd name="T2" fmla="*/ 9 w 433"/>
                <a:gd name="T3" fmla="*/ 0 h 327"/>
                <a:gd name="T4" fmla="*/ 11 w 433"/>
                <a:gd name="T5" fmla="*/ 2 h 327"/>
                <a:gd name="T6" fmla="*/ 12 w 433"/>
                <a:gd name="T7" fmla="*/ 2 h 327"/>
                <a:gd name="T8" fmla="*/ 12 w 433"/>
                <a:gd name="T9" fmla="*/ 3 h 327"/>
                <a:gd name="T10" fmla="*/ 15 w 433"/>
                <a:gd name="T11" fmla="*/ 3 h 327"/>
                <a:gd name="T12" fmla="*/ 15 w 433"/>
                <a:gd name="T13" fmla="*/ 8 h 327"/>
                <a:gd name="T14" fmla="*/ 9 w 433"/>
                <a:gd name="T15" fmla="*/ 8 h 327"/>
                <a:gd name="T16" fmla="*/ 9 w 433"/>
                <a:gd name="T17" fmla="*/ 9 h 327"/>
                <a:gd name="T18" fmla="*/ 0 w 433"/>
                <a:gd name="T19" fmla="*/ 10 h 327"/>
                <a:gd name="T20" fmla="*/ 0 w 433"/>
                <a:gd name="T21" fmla="*/ 5 h 327"/>
                <a:gd name="T22" fmla="*/ 2 w 433"/>
                <a:gd name="T23" fmla="*/ 5 h 327"/>
                <a:gd name="T24" fmla="*/ 2 w 433"/>
                <a:gd name="T25" fmla="*/ 4 h 327"/>
                <a:gd name="T26" fmla="*/ 2 w 433"/>
                <a:gd name="T27" fmla="*/ 4 h 327"/>
                <a:gd name="T28" fmla="*/ 2 w 433"/>
                <a:gd name="T29" fmla="*/ 3 h 327"/>
                <a:gd name="T30" fmla="*/ 2 w 433"/>
                <a:gd name="T31" fmla="*/ 2 h 327"/>
                <a:gd name="T32" fmla="*/ 2 w 433"/>
                <a:gd name="T33" fmla="*/ 2 h 3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33" h="327">
                  <a:moveTo>
                    <a:pt x="45" y="3"/>
                  </a:moveTo>
                  <a:lnTo>
                    <a:pt x="250" y="0"/>
                  </a:lnTo>
                  <a:lnTo>
                    <a:pt x="304" y="31"/>
                  </a:lnTo>
                  <a:lnTo>
                    <a:pt x="337" y="34"/>
                  </a:lnTo>
                  <a:lnTo>
                    <a:pt x="336" y="96"/>
                  </a:lnTo>
                  <a:lnTo>
                    <a:pt x="429" y="97"/>
                  </a:lnTo>
                  <a:lnTo>
                    <a:pt x="433" y="280"/>
                  </a:lnTo>
                  <a:lnTo>
                    <a:pt x="241" y="277"/>
                  </a:lnTo>
                  <a:lnTo>
                    <a:pt x="243" y="322"/>
                  </a:lnTo>
                  <a:lnTo>
                    <a:pt x="0" y="327"/>
                  </a:lnTo>
                  <a:lnTo>
                    <a:pt x="0" y="183"/>
                  </a:lnTo>
                  <a:lnTo>
                    <a:pt x="3" y="160"/>
                  </a:lnTo>
                  <a:lnTo>
                    <a:pt x="21" y="141"/>
                  </a:lnTo>
                  <a:lnTo>
                    <a:pt x="7" y="117"/>
                  </a:lnTo>
                  <a:lnTo>
                    <a:pt x="7" y="91"/>
                  </a:lnTo>
                  <a:lnTo>
                    <a:pt x="48" y="54"/>
                  </a:lnTo>
                  <a:lnTo>
                    <a:pt x="45" y="3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92">
              <a:extLst>
                <a:ext uri="{FF2B5EF4-FFF2-40B4-BE49-F238E27FC236}">
                  <a16:creationId xmlns:a16="http://schemas.microsoft.com/office/drawing/2014/main" id="{022D515C-2792-4CA2-8272-02311CF1A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2" y="582"/>
              <a:ext cx="486" cy="352"/>
            </a:xfrm>
            <a:custGeom>
              <a:avLst/>
              <a:gdLst>
                <a:gd name="T0" fmla="*/ 1 w 628"/>
                <a:gd name="T1" fmla="*/ 0 h 462"/>
                <a:gd name="T2" fmla="*/ 22 w 628"/>
                <a:gd name="T3" fmla="*/ 2 h 462"/>
                <a:gd name="T4" fmla="*/ 22 w 628"/>
                <a:gd name="T5" fmla="*/ 2 h 462"/>
                <a:gd name="T6" fmla="*/ 22 w 628"/>
                <a:gd name="T7" fmla="*/ 3 h 462"/>
                <a:gd name="T8" fmla="*/ 22 w 628"/>
                <a:gd name="T9" fmla="*/ 4 h 462"/>
                <a:gd name="T10" fmla="*/ 22 w 628"/>
                <a:gd name="T11" fmla="*/ 4 h 462"/>
                <a:gd name="T12" fmla="*/ 22 w 628"/>
                <a:gd name="T13" fmla="*/ 5 h 462"/>
                <a:gd name="T14" fmla="*/ 22 w 628"/>
                <a:gd name="T15" fmla="*/ 5 h 462"/>
                <a:gd name="T16" fmla="*/ 22 w 628"/>
                <a:gd name="T17" fmla="*/ 6 h 462"/>
                <a:gd name="T18" fmla="*/ 22 w 628"/>
                <a:gd name="T19" fmla="*/ 7 h 462"/>
                <a:gd name="T20" fmla="*/ 22 w 628"/>
                <a:gd name="T21" fmla="*/ 8 h 462"/>
                <a:gd name="T22" fmla="*/ 22 w 628"/>
                <a:gd name="T23" fmla="*/ 8 h 462"/>
                <a:gd name="T24" fmla="*/ 22 w 628"/>
                <a:gd name="T25" fmla="*/ 8 h 462"/>
                <a:gd name="T26" fmla="*/ 22 w 628"/>
                <a:gd name="T27" fmla="*/ 8 h 462"/>
                <a:gd name="T28" fmla="*/ 22 w 628"/>
                <a:gd name="T29" fmla="*/ 9 h 462"/>
                <a:gd name="T30" fmla="*/ 22 w 628"/>
                <a:gd name="T31" fmla="*/ 11 h 462"/>
                <a:gd name="T32" fmla="*/ 20 w 628"/>
                <a:gd name="T33" fmla="*/ 11 h 462"/>
                <a:gd name="T34" fmla="*/ 20 w 628"/>
                <a:gd name="T35" fmla="*/ 11 h 462"/>
                <a:gd name="T36" fmla="*/ 19 w 628"/>
                <a:gd name="T37" fmla="*/ 11 h 462"/>
                <a:gd name="T38" fmla="*/ 19 w 628"/>
                <a:gd name="T39" fmla="*/ 11 h 462"/>
                <a:gd name="T40" fmla="*/ 18 w 628"/>
                <a:gd name="T41" fmla="*/ 11 h 462"/>
                <a:gd name="T42" fmla="*/ 17 w 628"/>
                <a:gd name="T43" fmla="*/ 13 h 462"/>
                <a:gd name="T44" fmla="*/ 15 w 628"/>
                <a:gd name="T45" fmla="*/ 14 h 462"/>
                <a:gd name="T46" fmla="*/ 15 w 628"/>
                <a:gd name="T47" fmla="*/ 14 h 462"/>
                <a:gd name="T48" fmla="*/ 14 w 628"/>
                <a:gd name="T49" fmla="*/ 14 h 462"/>
                <a:gd name="T50" fmla="*/ 13 w 628"/>
                <a:gd name="T51" fmla="*/ 14 h 462"/>
                <a:gd name="T52" fmla="*/ 10 w 628"/>
                <a:gd name="T53" fmla="*/ 14 h 462"/>
                <a:gd name="T54" fmla="*/ 10 w 628"/>
                <a:gd name="T55" fmla="*/ 11 h 462"/>
                <a:gd name="T56" fmla="*/ 7 w 628"/>
                <a:gd name="T57" fmla="*/ 11 h 462"/>
                <a:gd name="T58" fmla="*/ 7 w 628"/>
                <a:gd name="T59" fmla="*/ 9 h 462"/>
                <a:gd name="T60" fmla="*/ 6 w 628"/>
                <a:gd name="T61" fmla="*/ 9 h 462"/>
                <a:gd name="T62" fmla="*/ 4 w 628"/>
                <a:gd name="T63" fmla="*/ 8 h 462"/>
                <a:gd name="T64" fmla="*/ 0 w 628"/>
                <a:gd name="T65" fmla="*/ 8 h 462"/>
                <a:gd name="T66" fmla="*/ 1 w 628"/>
                <a:gd name="T67" fmla="*/ 0 h 4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28" h="462">
                  <a:moveTo>
                    <a:pt x="1" y="0"/>
                  </a:moveTo>
                  <a:lnTo>
                    <a:pt x="612" y="3"/>
                  </a:lnTo>
                  <a:lnTo>
                    <a:pt x="595" y="48"/>
                  </a:lnTo>
                  <a:lnTo>
                    <a:pt x="601" y="90"/>
                  </a:lnTo>
                  <a:lnTo>
                    <a:pt x="603" y="111"/>
                  </a:lnTo>
                  <a:lnTo>
                    <a:pt x="594" y="129"/>
                  </a:lnTo>
                  <a:lnTo>
                    <a:pt x="598" y="156"/>
                  </a:lnTo>
                  <a:lnTo>
                    <a:pt x="612" y="169"/>
                  </a:lnTo>
                  <a:lnTo>
                    <a:pt x="616" y="222"/>
                  </a:lnTo>
                  <a:lnTo>
                    <a:pt x="621" y="240"/>
                  </a:lnTo>
                  <a:lnTo>
                    <a:pt x="624" y="259"/>
                  </a:lnTo>
                  <a:lnTo>
                    <a:pt x="615" y="276"/>
                  </a:lnTo>
                  <a:lnTo>
                    <a:pt x="628" y="292"/>
                  </a:lnTo>
                  <a:lnTo>
                    <a:pt x="615" y="298"/>
                  </a:lnTo>
                  <a:lnTo>
                    <a:pt x="615" y="315"/>
                  </a:lnTo>
                  <a:lnTo>
                    <a:pt x="592" y="345"/>
                  </a:lnTo>
                  <a:lnTo>
                    <a:pt x="571" y="361"/>
                  </a:lnTo>
                  <a:lnTo>
                    <a:pt x="549" y="361"/>
                  </a:lnTo>
                  <a:lnTo>
                    <a:pt x="538" y="364"/>
                  </a:lnTo>
                  <a:lnTo>
                    <a:pt x="525" y="387"/>
                  </a:lnTo>
                  <a:lnTo>
                    <a:pt x="502" y="400"/>
                  </a:lnTo>
                  <a:lnTo>
                    <a:pt x="465" y="444"/>
                  </a:lnTo>
                  <a:lnTo>
                    <a:pt x="439" y="447"/>
                  </a:lnTo>
                  <a:lnTo>
                    <a:pt x="402" y="451"/>
                  </a:lnTo>
                  <a:lnTo>
                    <a:pt x="385" y="459"/>
                  </a:lnTo>
                  <a:lnTo>
                    <a:pt x="369" y="459"/>
                  </a:lnTo>
                  <a:lnTo>
                    <a:pt x="294" y="462"/>
                  </a:lnTo>
                  <a:lnTo>
                    <a:pt x="292" y="370"/>
                  </a:lnTo>
                  <a:lnTo>
                    <a:pt x="196" y="367"/>
                  </a:lnTo>
                  <a:lnTo>
                    <a:pt x="199" y="307"/>
                  </a:lnTo>
                  <a:lnTo>
                    <a:pt x="175" y="306"/>
                  </a:lnTo>
                  <a:lnTo>
                    <a:pt x="111" y="271"/>
                  </a:lnTo>
                  <a:lnTo>
                    <a:pt x="0" y="27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93">
              <a:extLst>
                <a:ext uri="{FF2B5EF4-FFF2-40B4-BE49-F238E27FC236}">
                  <a16:creationId xmlns:a16="http://schemas.microsoft.com/office/drawing/2014/main" id="{7C7E5BCD-8A4F-4978-9B90-70B90B7F8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9" y="2733"/>
              <a:ext cx="360" cy="233"/>
            </a:xfrm>
            <a:custGeom>
              <a:avLst/>
              <a:gdLst>
                <a:gd name="T0" fmla="*/ 3 w 464"/>
                <a:gd name="T1" fmla="*/ 2 h 306"/>
                <a:gd name="T2" fmla="*/ 4 w 464"/>
                <a:gd name="T3" fmla="*/ 2 h 306"/>
                <a:gd name="T4" fmla="*/ 5 w 464"/>
                <a:gd name="T5" fmla="*/ 2 h 306"/>
                <a:gd name="T6" fmla="*/ 6 w 464"/>
                <a:gd name="T7" fmla="*/ 2 h 306"/>
                <a:gd name="T8" fmla="*/ 7 w 464"/>
                <a:gd name="T9" fmla="*/ 2 h 306"/>
                <a:gd name="T10" fmla="*/ 7 w 464"/>
                <a:gd name="T11" fmla="*/ 2 h 306"/>
                <a:gd name="T12" fmla="*/ 8 w 464"/>
                <a:gd name="T13" fmla="*/ 0 h 306"/>
                <a:gd name="T14" fmla="*/ 9 w 464"/>
                <a:gd name="T15" fmla="*/ 1 h 306"/>
                <a:gd name="T16" fmla="*/ 9 w 464"/>
                <a:gd name="T17" fmla="*/ 2 h 306"/>
                <a:gd name="T18" fmla="*/ 9 w 464"/>
                <a:gd name="T19" fmla="*/ 2 h 306"/>
                <a:gd name="T20" fmla="*/ 11 w 464"/>
                <a:gd name="T21" fmla="*/ 2 h 306"/>
                <a:gd name="T22" fmla="*/ 11 w 464"/>
                <a:gd name="T23" fmla="*/ 2 h 306"/>
                <a:gd name="T24" fmla="*/ 12 w 464"/>
                <a:gd name="T25" fmla="*/ 2 h 306"/>
                <a:gd name="T26" fmla="*/ 12 w 464"/>
                <a:gd name="T27" fmla="*/ 2 h 306"/>
                <a:gd name="T28" fmla="*/ 13 w 464"/>
                <a:gd name="T29" fmla="*/ 2 h 306"/>
                <a:gd name="T30" fmla="*/ 13 w 464"/>
                <a:gd name="T31" fmla="*/ 3 h 306"/>
                <a:gd name="T32" fmla="*/ 13 w 464"/>
                <a:gd name="T33" fmla="*/ 3 h 306"/>
                <a:gd name="T34" fmla="*/ 14 w 464"/>
                <a:gd name="T35" fmla="*/ 4 h 306"/>
                <a:gd name="T36" fmla="*/ 14 w 464"/>
                <a:gd name="T37" fmla="*/ 5 h 306"/>
                <a:gd name="T38" fmla="*/ 15 w 464"/>
                <a:gd name="T39" fmla="*/ 5 h 306"/>
                <a:gd name="T40" fmla="*/ 16 w 464"/>
                <a:gd name="T41" fmla="*/ 5 h 306"/>
                <a:gd name="T42" fmla="*/ 16 w 464"/>
                <a:gd name="T43" fmla="*/ 4 h 306"/>
                <a:gd name="T44" fmla="*/ 16 w 464"/>
                <a:gd name="T45" fmla="*/ 4 h 306"/>
                <a:gd name="T46" fmla="*/ 17 w 464"/>
                <a:gd name="T47" fmla="*/ 4 h 306"/>
                <a:gd name="T48" fmla="*/ 17 w 464"/>
                <a:gd name="T49" fmla="*/ 4 h 306"/>
                <a:gd name="T50" fmla="*/ 17 w 464"/>
                <a:gd name="T51" fmla="*/ 5 h 306"/>
                <a:gd name="T52" fmla="*/ 9 w 464"/>
                <a:gd name="T53" fmla="*/ 7 h 306"/>
                <a:gd name="T54" fmla="*/ 7 w 464"/>
                <a:gd name="T55" fmla="*/ 7 h 306"/>
                <a:gd name="T56" fmla="*/ 7 w 464"/>
                <a:gd name="T57" fmla="*/ 8 h 306"/>
                <a:gd name="T58" fmla="*/ 6 w 464"/>
                <a:gd name="T59" fmla="*/ 8 h 306"/>
                <a:gd name="T60" fmla="*/ 5 w 464"/>
                <a:gd name="T61" fmla="*/ 8 h 306"/>
                <a:gd name="T62" fmla="*/ 4 w 464"/>
                <a:gd name="T63" fmla="*/ 8 h 306"/>
                <a:gd name="T64" fmla="*/ 3 w 464"/>
                <a:gd name="T65" fmla="*/ 8 h 306"/>
                <a:gd name="T66" fmla="*/ 2 w 464"/>
                <a:gd name="T67" fmla="*/ 8 h 306"/>
                <a:gd name="T68" fmla="*/ 2 w 464"/>
                <a:gd name="T69" fmla="*/ 8 h 306"/>
                <a:gd name="T70" fmla="*/ 2 w 464"/>
                <a:gd name="T71" fmla="*/ 8 h 306"/>
                <a:gd name="T72" fmla="*/ 0 w 464"/>
                <a:gd name="T73" fmla="*/ 8 h 306"/>
                <a:gd name="T74" fmla="*/ 0 w 464"/>
                <a:gd name="T75" fmla="*/ 8 h 306"/>
                <a:gd name="T76" fmla="*/ 2 w 464"/>
                <a:gd name="T77" fmla="*/ 7 h 306"/>
                <a:gd name="T78" fmla="*/ 2 w 464"/>
                <a:gd name="T79" fmla="*/ 6 h 306"/>
                <a:gd name="T80" fmla="*/ 2 w 464"/>
                <a:gd name="T81" fmla="*/ 6 h 306"/>
                <a:gd name="T82" fmla="*/ 2 w 464"/>
                <a:gd name="T83" fmla="*/ 5 h 306"/>
                <a:gd name="T84" fmla="*/ 2 w 464"/>
                <a:gd name="T85" fmla="*/ 5 h 306"/>
                <a:gd name="T86" fmla="*/ 3 w 464"/>
                <a:gd name="T87" fmla="*/ 2 h 30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64" h="306">
                  <a:moveTo>
                    <a:pt x="93" y="31"/>
                  </a:moveTo>
                  <a:lnTo>
                    <a:pt x="119" y="12"/>
                  </a:lnTo>
                  <a:lnTo>
                    <a:pt x="150" y="4"/>
                  </a:lnTo>
                  <a:lnTo>
                    <a:pt x="165" y="10"/>
                  </a:lnTo>
                  <a:lnTo>
                    <a:pt x="185" y="6"/>
                  </a:lnTo>
                  <a:lnTo>
                    <a:pt x="201" y="18"/>
                  </a:lnTo>
                  <a:lnTo>
                    <a:pt x="212" y="0"/>
                  </a:lnTo>
                  <a:lnTo>
                    <a:pt x="242" y="1"/>
                  </a:lnTo>
                  <a:lnTo>
                    <a:pt x="258" y="21"/>
                  </a:lnTo>
                  <a:lnTo>
                    <a:pt x="267" y="46"/>
                  </a:lnTo>
                  <a:lnTo>
                    <a:pt x="285" y="58"/>
                  </a:lnTo>
                  <a:lnTo>
                    <a:pt x="290" y="76"/>
                  </a:lnTo>
                  <a:lnTo>
                    <a:pt x="312" y="70"/>
                  </a:lnTo>
                  <a:lnTo>
                    <a:pt x="324" y="81"/>
                  </a:lnTo>
                  <a:lnTo>
                    <a:pt x="360" y="82"/>
                  </a:lnTo>
                  <a:lnTo>
                    <a:pt x="363" y="96"/>
                  </a:lnTo>
                  <a:lnTo>
                    <a:pt x="357" y="109"/>
                  </a:lnTo>
                  <a:lnTo>
                    <a:pt x="371" y="139"/>
                  </a:lnTo>
                  <a:lnTo>
                    <a:pt x="377" y="168"/>
                  </a:lnTo>
                  <a:lnTo>
                    <a:pt x="405" y="178"/>
                  </a:lnTo>
                  <a:lnTo>
                    <a:pt x="419" y="168"/>
                  </a:lnTo>
                  <a:lnTo>
                    <a:pt x="420" y="147"/>
                  </a:lnTo>
                  <a:lnTo>
                    <a:pt x="437" y="144"/>
                  </a:lnTo>
                  <a:lnTo>
                    <a:pt x="449" y="127"/>
                  </a:lnTo>
                  <a:lnTo>
                    <a:pt x="464" y="136"/>
                  </a:lnTo>
                  <a:lnTo>
                    <a:pt x="450" y="192"/>
                  </a:lnTo>
                  <a:lnTo>
                    <a:pt x="222" y="243"/>
                  </a:lnTo>
                  <a:lnTo>
                    <a:pt x="203" y="252"/>
                  </a:lnTo>
                  <a:lnTo>
                    <a:pt x="173" y="270"/>
                  </a:lnTo>
                  <a:lnTo>
                    <a:pt x="162" y="304"/>
                  </a:lnTo>
                  <a:lnTo>
                    <a:pt x="134" y="303"/>
                  </a:lnTo>
                  <a:lnTo>
                    <a:pt x="119" y="283"/>
                  </a:lnTo>
                  <a:lnTo>
                    <a:pt x="89" y="285"/>
                  </a:lnTo>
                  <a:lnTo>
                    <a:pt x="75" y="304"/>
                  </a:lnTo>
                  <a:lnTo>
                    <a:pt x="50" y="282"/>
                  </a:lnTo>
                  <a:lnTo>
                    <a:pt x="32" y="306"/>
                  </a:lnTo>
                  <a:lnTo>
                    <a:pt x="0" y="306"/>
                  </a:lnTo>
                  <a:lnTo>
                    <a:pt x="0" y="259"/>
                  </a:lnTo>
                  <a:lnTo>
                    <a:pt x="14" y="253"/>
                  </a:lnTo>
                  <a:lnTo>
                    <a:pt x="12" y="210"/>
                  </a:lnTo>
                  <a:lnTo>
                    <a:pt x="30" y="207"/>
                  </a:lnTo>
                  <a:lnTo>
                    <a:pt x="30" y="187"/>
                  </a:lnTo>
                  <a:lnTo>
                    <a:pt x="47" y="186"/>
                  </a:lnTo>
                  <a:lnTo>
                    <a:pt x="93" y="31"/>
                  </a:lnTo>
                  <a:close/>
                </a:path>
              </a:pathLst>
            </a:custGeom>
            <a:solidFill>
              <a:srgbClr val="FF6600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94">
              <a:extLst>
                <a:ext uri="{FF2B5EF4-FFF2-40B4-BE49-F238E27FC236}">
                  <a16:creationId xmlns:a16="http://schemas.microsoft.com/office/drawing/2014/main" id="{F6580006-00F6-4F0D-BE13-9A58CBFAA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6" y="1072"/>
              <a:ext cx="331" cy="426"/>
            </a:xfrm>
            <a:custGeom>
              <a:avLst/>
              <a:gdLst>
                <a:gd name="T0" fmla="*/ 5 w 427"/>
                <a:gd name="T1" fmla="*/ 2 h 559"/>
                <a:gd name="T2" fmla="*/ 7 w 427"/>
                <a:gd name="T3" fmla="*/ 2 h 559"/>
                <a:gd name="T4" fmla="*/ 7 w 427"/>
                <a:gd name="T5" fmla="*/ 2 h 559"/>
                <a:gd name="T6" fmla="*/ 9 w 427"/>
                <a:gd name="T7" fmla="*/ 2 h 559"/>
                <a:gd name="T8" fmla="*/ 15 w 427"/>
                <a:gd name="T9" fmla="*/ 2 h 559"/>
                <a:gd name="T10" fmla="*/ 16 w 427"/>
                <a:gd name="T11" fmla="*/ 2 h 559"/>
                <a:gd name="T12" fmla="*/ 15 w 427"/>
                <a:gd name="T13" fmla="*/ 2 h 559"/>
                <a:gd name="T14" fmla="*/ 15 w 427"/>
                <a:gd name="T15" fmla="*/ 2 h 559"/>
                <a:gd name="T16" fmla="*/ 14 w 427"/>
                <a:gd name="T17" fmla="*/ 3 h 559"/>
                <a:gd name="T18" fmla="*/ 13 w 427"/>
                <a:gd name="T19" fmla="*/ 4 h 559"/>
                <a:gd name="T20" fmla="*/ 13 w 427"/>
                <a:gd name="T21" fmla="*/ 5 h 559"/>
                <a:gd name="T22" fmla="*/ 12 w 427"/>
                <a:gd name="T23" fmla="*/ 5 h 559"/>
                <a:gd name="T24" fmla="*/ 13 w 427"/>
                <a:gd name="T25" fmla="*/ 6 h 559"/>
                <a:gd name="T26" fmla="*/ 13 w 427"/>
                <a:gd name="T27" fmla="*/ 6 h 559"/>
                <a:gd name="T28" fmla="*/ 15 w 427"/>
                <a:gd name="T29" fmla="*/ 8 h 559"/>
                <a:gd name="T30" fmla="*/ 14 w 427"/>
                <a:gd name="T31" fmla="*/ 9 h 559"/>
                <a:gd name="T32" fmla="*/ 14 w 427"/>
                <a:gd name="T33" fmla="*/ 11 h 559"/>
                <a:gd name="T34" fmla="*/ 14 w 427"/>
                <a:gd name="T35" fmla="*/ 14 h 559"/>
                <a:gd name="T36" fmla="*/ 14 w 427"/>
                <a:gd name="T37" fmla="*/ 14 h 559"/>
                <a:gd name="T38" fmla="*/ 13 w 427"/>
                <a:gd name="T39" fmla="*/ 15 h 559"/>
                <a:gd name="T40" fmla="*/ 13 w 427"/>
                <a:gd name="T41" fmla="*/ 16 h 559"/>
                <a:gd name="T42" fmla="*/ 12 w 427"/>
                <a:gd name="T43" fmla="*/ 16 h 559"/>
                <a:gd name="T44" fmla="*/ 12 w 427"/>
                <a:gd name="T45" fmla="*/ 16 h 559"/>
                <a:gd name="T46" fmla="*/ 9 w 427"/>
                <a:gd name="T47" fmla="*/ 14 h 559"/>
                <a:gd name="T48" fmla="*/ 9 w 427"/>
                <a:gd name="T49" fmla="*/ 14 h 559"/>
                <a:gd name="T50" fmla="*/ 6 w 427"/>
                <a:gd name="T51" fmla="*/ 16 h 559"/>
                <a:gd name="T52" fmla="*/ 5 w 427"/>
                <a:gd name="T53" fmla="*/ 16 h 559"/>
                <a:gd name="T54" fmla="*/ 5 w 427"/>
                <a:gd name="T55" fmla="*/ 16 h 559"/>
                <a:gd name="T56" fmla="*/ 3 w 427"/>
                <a:gd name="T57" fmla="*/ 15 h 559"/>
                <a:gd name="T58" fmla="*/ 2 w 427"/>
                <a:gd name="T59" fmla="*/ 14 h 559"/>
                <a:gd name="T60" fmla="*/ 2 w 427"/>
                <a:gd name="T61" fmla="*/ 14 h 559"/>
                <a:gd name="T62" fmla="*/ 2 w 427"/>
                <a:gd name="T63" fmla="*/ 13 h 559"/>
                <a:gd name="T64" fmla="*/ 2 w 427"/>
                <a:gd name="T65" fmla="*/ 11 h 559"/>
                <a:gd name="T66" fmla="*/ 2 w 427"/>
                <a:gd name="T67" fmla="*/ 11 h 559"/>
                <a:gd name="T68" fmla="*/ 2 w 427"/>
                <a:gd name="T69" fmla="*/ 10 h 559"/>
                <a:gd name="T70" fmla="*/ 2 w 427"/>
                <a:gd name="T71" fmla="*/ 10 h 559"/>
                <a:gd name="T72" fmla="*/ 2 w 427"/>
                <a:gd name="T73" fmla="*/ 8 h 559"/>
                <a:gd name="T74" fmla="*/ 2 w 427"/>
                <a:gd name="T75" fmla="*/ 8 h 559"/>
                <a:gd name="T76" fmla="*/ 3 w 427"/>
                <a:gd name="T77" fmla="*/ 7 h 559"/>
                <a:gd name="T78" fmla="*/ 4 w 427"/>
                <a:gd name="T79" fmla="*/ 6 h 559"/>
                <a:gd name="T80" fmla="*/ 5 w 427"/>
                <a:gd name="T81" fmla="*/ 5 h 559"/>
                <a:gd name="T82" fmla="*/ 5 w 427"/>
                <a:gd name="T83" fmla="*/ 3 h 55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27" h="559">
                  <a:moveTo>
                    <a:pt x="145" y="97"/>
                  </a:moveTo>
                  <a:lnTo>
                    <a:pt x="150" y="76"/>
                  </a:lnTo>
                  <a:lnTo>
                    <a:pt x="169" y="72"/>
                  </a:lnTo>
                  <a:lnTo>
                    <a:pt x="184" y="79"/>
                  </a:lnTo>
                  <a:lnTo>
                    <a:pt x="198" y="67"/>
                  </a:lnTo>
                  <a:lnTo>
                    <a:pt x="208" y="63"/>
                  </a:lnTo>
                  <a:lnTo>
                    <a:pt x="213" y="39"/>
                  </a:lnTo>
                  <a:lnTo>
                    <a:pt x="228" y="22"/>
                  </a:lnTo>
                  <a:lnTo>
                    <a:pt x="276" y="0"/>
                  </a:lnTo>
                  <a:lnTo>
                    <a:pt x="399" y="3"/>
                  </a:lnTo>
                  <a:lnTo>
                    <a:pt x="417" y="25"/>
                  </a:lnTo>
                  <a:lnTo>
                    <a:pt x="427" y="48"/>
                  </a:lnTo>
                  <a:lnTo>
                    <a:pt x="417" y="57"/>
                  </a:lnTo>
                  <a:lnTo>
                    <a:pt x="402" y="51"/>
                  </a:lnTo>
                  <a:lnTo>
                    <a:pt x="384" y="67"/>
                  </a:lnTo>
                  <a:lnTo>
                    <a:pt x="411" y="70"/>
                  </a:lnTo>
                  <a:lnTo>
                    <a:pt x="415" y="93"/>
                  </a:lnTo>
                  <a:lnTo>
                    <a:pt x="390" y="97"/>
                  </a:lnTo>
                  <a:lnTo>
                    <a:pt x="387" y="112"/>
                  </a:lnTo>
                  <a:lnTo>
                    <a:pt x="370" y="112"/>
                  </a:lnTo>
                  <a:lnTo>
                    <a:pt x="360" y="117"/>
                  </a:lnTo>
                  <a:lnTo>
                    <a:pt x="366" y="157"/>
                  </a:lnTo>
                  <a:lnTo>
                    <a:pt x="337" y="159"/>
                  </a:lnTo>
                  <a:lnTo>
                    <a:pt x="346" y="178"/>
                  </a:lnTo>
                  <a:lnTo>
                    <a:pt x="379" y="175"/>
                  </a:lnTo>
                  <a:lnTo>
                    <a:pt x="369" y="198"/>
                  </a:lnTo>
                  <a:lnTo>
                    <a:pt x="351" y="205"/>
                  </a:lnTo>
                  <a:lnTo>
                    <a:pt x="360" y="217"/>
                  </a:lnTo>
                  <a:lnTo>
                    <a:pt x="396" y="217"/>
                  </a:lnTo>
                  <a:lnTo>
                    <a:pt x="396" y="273"/>
                  </a:lnTo>
                  <a:lnTo>
                    <a:pt x="388" y="286"/>
                  </a:lnTo>
                  <a:lnTo>
                    <a:pt x="384" y="321"/>
                  </a:lnTo>
                  <a:lnTo>
                    <a:pt x="403" y="333"/>
                  </a:lnTo>
                  <a:lnTo>
                    <a:pt x="388" y="370"/>
                  </a:lnTo>
                  <a:lnTo>
                    <a:pt x="399" y="439"/>
                  </a:lnTo>
                  <a:lnTo>
                    <a:pt x="384" y="450"/>
                  </a:lnTo>
                  <a:lnTo>
                    <a:pt x="378" y="468"/>
                  </a:lnTo>
                  <a:lnTo>
                    <a:pt x="387" y="484"/>
                  </a:lnTo>
                  <a:lnTo>
                    <a:pt x="379" y="508"/>
                  </a:lnTo>
                  <a:lnTo>
                    <a:pt x="366" y="513"/>
                  </a:lnTo>
                  <a:lnTo>
                    <a:pt x="351" y="522"/>
                  </a:lnTo>
                  <a:lnTo>
                    <a:pt x="351" y="531"/>
                  </a:lnTo>
                  <a:lnTo>
                    <a:pt x="339" y="538"/>
                  </a:lnTo>
                  <a:lnTo>
                    <a:pt x="333" y="550"/>
                  </a:lnTo>
                  <a:lnTo>
                    <a:pt x="322" y="556"/>
                  </a:lnTo>
                  <a:lnTo>
                    <a:pt x="318" y="546"/>
                  </a:lnTo>
                  <a:lnTo>
                    <a:pt x="315" y="463"/>
                  </a:lnTo>
                  <a:lnTo>
                    <a:pt x="267" y="465"/>
                  </a:lnTo>
                  <a:lnTo>
                    <a:pt x="253" y="486"/>
                  </a:lnTo>
                  <a:lnTo>
                    <a:pt x="240" y="496"/>
                  </a:lnTo>
                  <a:lnTo>
                    <a:pt x="195" y="550"/>
                  </a:lnTo>
                  <a:lnTo>
                    <a:pt x="171" y="559"/>
                  </a:lnTo>
                  <a:lnTo>
                    <a:pt x="150" y="558"/>
                  </a:lnTo>
                  <a:lnTo>
                    <a:pt x="138" y="547"/>
                  </a:lnTo>
                  <a:lnTo>
                    <a:pt x="120" y="547"/>
                  </a:lnTo>
                  <a:lnTo>
                    <a:pt x="127" y="528"/>
                  </a:lnTo>
                  <a:lnTo>
                    <a:pt x="114" y="513"/>
                  </a:lnTo>
                  <a:lnTo>
                    <a:pt x="94" y="514"/>
                  </a:lnTo>
                  <a:lnTo>
                    <a:pt x="87" y="481"/>
                  </a:lnTo>
                  <a:lnTo>
                    <a:pt x="66" y="463"/>
                  </a:lnTo>
                  <a:lnTo>
                    <a:pt x="54" y="469"/>
                  </a:lnTo>
                  <a:lnTo>
                    <a:pt x="31" y="459"/>
                  </a:lnTo>
                  <a:lnTo>
                    <a:pt x="28" y="442"/>
                  </a:lnTo>
                  <a:lnTo>
                    <a:pt x="34" y="430"/>
                  </a:lnTo>
                  <a:lnTo>
                    <a:pt x="30" y="409"/>
                  </a:lnTo>
                  <a:lnTo>
                    <a:pt x="31" y="385"/>
                  </a:lnTo>
                  <a:lnTo>
                    <a:pt x="21" y="379"/>
                  </a:lnTo>
                  <a:lnTo>
                    <a:pt x="22" y="370"/>
                  </a:lnTo>
                  <a:lnTo>
                    <a:pt x="0" y="357"/>
                  </a:lnTo>
                  <a:lnTo>
                    <a:pt x="13" y="340"/>
                  </a:lnTo>
                  <a:lnTo>
                    <a:pt x="37" y="349"/>
                  </a:lnTo>
                  <a:lnTo>
                    <a:pt x="51" y="327"/>
                  </a:lnTo>
                  <a:lnTo>
                    <a:pt x="51" y="303"/>
                  </a:lnTo>
                  <a:lnTo>
                    <a:pt x="34" y="289"/>
                  </a:lnTo>
                  <a:lnTo>
                    <a:pt x="28" y="276"/>
                  </a:lnTo>
                  <a:lnTo>
                    <a:pt x="49" y="255"/>
                  </a:lnTo>
                  <a:lnTo>
                    <a:pt x="66" y="244"/>
                  </a:lnTo>
                  <a:lnTo>
                    <a:pt x="85" y="238"/>
                  </a:lnTo>
                  <a:lnTo>
                    <a:pt x="100" y="223"/>
                  </a:lnTo>
                  <a:lnTo>
                    <a:pt x="103" y="207"/>
                  </a:lnTo>
                  <a:lnTo>
                    <a:pt x="117" y="196"/>
                  </a:lnTo>
                  <a:lnTo>
                    <a:pt x="132" y="180"/>
                  </a:lnTo>
                  <a:lnTo>
                    <a:pt x="145" y="142"/>
                  </a:lnTo>
                  <a:lnTo>
                    <a:pt x="145" y="97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95">
              <a:extLst>
                <a:ext uri="{FF2B5EF4-FFF2-40B4-BE49-F238E27FC236}">
                  <a16:creationId xmlns:a16="http://schemas.microsoft.com/office/drawing/2014/main" id="{0103CC63-DB77-4FB5-8488-0FAEE4ADF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5" y="1285"/>
              <a:ext cx="487" cy="355"/>
            </a:xfrm>
            <a:custGeom>
              <a:avLst/>
              <a:gdLst>
                <a:gd name="T0" fmla="*/ 2 w 628"/>
                <a:gd name="T1" fmla="*/ 2 h 465"/>
                <a:gd name="T2" fmla="*/ 22 w 628"/>
                <a:gd name="T3" fmla="*/ 0 h 465"/>
                <a:gd name="T4" fmla="*/ 22 w 628"/>
                <a:gd name="T5" fmla="*/ 7 h 465"/>
                <a:gd name="T6" fmla="*/ 22 w 628"/>
                <a:gd name="T7" fmla="*/ 8 h 465"/>
                <a:gd name="T8" fmla="*/ 22 w 628"/>
                <a:gd name="T9" fmla="*/ 8 h 465"/>
                <a:gd name="T10" fmla="*/ 22 w 628"/>
                <a:gd name="T11" fmla="*/ 8 h 465"/>
                <a:gd name="T12" fmla="*/ 22 w 628"/>
                <a:gd name="T13" fmla="*/ 9 h 465"/>
                <a:gd name="T14" fmla="*/ 22 w 628"/>
                <a:gd name="T15" fmla="*/ 9 h 465"/>
                <a:gd name="T16" fmla="*/ 21 w 628"/>
                <a:gd name="T17" fmla="*/ 11 h 465"/>
                <a:gd name="T18" fmla="*/ 12 w 628"/>
                <a:gd name="T19" fmla="*/ 11 h 465"/>
                <a:gd name="T20" fmla="*/ 12 w 628"/>
                <a:gd name="T21" fmla="*/ 14 h 465"/>
                <a:gd name="T22" fmla="*/ 2 w 628"/>
                <a:gd name="T23" fmla="*/ 14 h 465"/>
                <a:gd name="T24" fmla="*/ 0 w 628"/>
                <a:gd name="T25" fmla="*/ 14 h 465"/>
                <a:gd name="T26" fmla="*/ 2 w 628"/>
                <a:gd name="T27" fmla="*/ 13 h 465"/>
                <a:gd name="T28" fmla="*/ 2 w 628"/>
                <a:gd name="T29" fmla="*/ 12 h 465"/>
                <a:gd name="T30" fmla="*/ 2 w 628"/>
                <a:gd name="T31" fmla="*/ 11 h 465"/>
                <a:gd name="T32" fmla="*/ 2 w 628"/>
                <a:gd name="T33" fmla="*/ 11 h 465"/>
                <a:gd name="T34" fmla="*/ 2 w 628"/>
                <a:gd name="T35" fmla="*/ 11 h 465"/>
                <a:gd name="T36" fmla="*/ 2 w 628"/>
                <a:gd name="T37" fmla="*/ 10 h 465"/>
                <a:gd name="T38" fmla="*/ 2 w 628"/>
                <a:gd name="T39" fmla="*/ 9 h 465"/>
                <a:gd name="T40" fmla="*/ 2 w 628"/>
                <a:gd name="T41" fmla="*/ 9 h 465"/>
                <a:gd name="T42" fmla="*/ 2 w 628"/>
                <a:gd name="T43" fmla="*/ 8 h 465"/>
                <a:gd name="T44" fmla="*/ 2 w 628"/>
                <a:gd name="T45" fmla="*/ 9 h 465"/>
                <a:gd name="T46" fmla="*/ 3 w 628"/>
                <a:gd name="T47" fmla="*/ 9 h 465"/>
                <a:gd name="T48" fmla="*/ 2 w 628"/>
                <a:gd name="T49" fmla="*/ 8 h 465"/>
                <a:gd name="T50" fmla="*/ 3 w 628"/>
                <a:gd name="T51" fmla="*/ 8 h 465"/>
                <a:gd name="T52" fmla="*/ 3 w 628"/>
                <a:gd name="T53" fmla="*/ 7 h 465"/>
                <a:gd name="T54" fmla="*/ 4 w 628"/>
                <a:gd name="T55" fmla="*/ 6 h 465"/>
                <a:gd name="T56" fmla="*/ 3 w 628"/>
                <a:gd name="T57" fmla="*/ 6 h 465"/>
                <a:gd name="T58" fmla="*/ 3 w 628"/>
                <a:gd name="T59" fmla="*/ 5 h 465"/>
                <a:gd name="T60" fmla="*/ 2 w 628"/>
                <a:gd name="T61" fmla="*/ 5 h 465"/>
                <a:gd name="T62" fmla="*/ 3 w 628"/>
                <a:gd name="T63" fmla="*/ 4 h 465"/>
                <a:gd name="T64" fmla="*/ 3 w 628"/>
                <a:gd name="T65" fmla="*/ 4 h 465"/>
                <a:gd name="T66" fmla="*/ 2 w 628"/>
                <a:gd name="T67" fmla="*/ 3 h 465"/>
                <a:gd name="T68" fmla="*/ 2 w 628"/>
                <a:gd name="T69" fmla="*/ 3 h 465"/>
                <a:gd name="T70" fmla="*/ 2 w 628"/>
                <a:gd name="T71" fmla="*/ 2 h 465"/>
                <a:gd name="T72" fmla="*/ 2 w 628"/>
                <a:gd name="T73" fmla="*/ 2 h 465"/>
                <a:gd name="T74" fmla="*/ 2 w 628"/>
                <a:gd name="T75" fmla="*/ 2 h 46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28" h="465">
                  <a:moveTo>
                    <a:pt x="37" y="3"/>
                  </a:moveTo>
                  <a:lnTo>
                    <a:pt x="618" y="0"/>
                  </a:lnTo>
                  <a:lnTo>
                    <a:pt x="628" y="237"/>
                  </a:lnTo>
                  <a:lnTo>
                    <a:pt x="627" y="255"/>
                  </a:lnTo>
                  <a:lnTo>
                    <a:pt x="607" y="269"/>
                  </a:lnTo>
                  <a:lnTo>
                    <a:pt x="606" y="293"/>
                  </a:lnTo>
                  <a:lnTo>
                    <a:pt x="600" y="305"/>
                  </a:lnTo>
                  <a:lnTo>
                    <a:pt x="603" y="320"/>
                  </a:lnTo>
                  <a:lnTo>
                    <a:pt x="574" y="371"/>
                  </a:lnTo>
                  <a:lnTo>
                    <a:pt x="334" y="371"/>
                  </a:lnTo>
                  <a:lnTo>
                    <a:pt x="334" y="462"/>
                  </a:lnTo>
                  <a:lnTo>
                    <a:pt x="9" y="465"/>
                  </a:lnTo>
                  <a:lnTo>
                    <a:pt x="0" y="450"/>
                  </a:lnTo>
                  <a:lnTo>
                    <a:pt x="13" y="432"/>
                  </a:lnTo>
                  <a:lnTo>
                    <a:pt x="9" y="413"/>
                  </a:lnTo>
                  <a:lnTo>
                    <a:pt x="9" y="387"/>
                  </a:lnTo>
                  <a:lnTo>
                    <a:pt x="25" y="375"/>
                  </a:lnTo>
                  <a:lnTo>
                    <a:pt x="33" y="351"/>
                  </a:lnTo>
                  <a:lnTo>
                    <a:pt x="34" y="329"/>
                  </a:lnTo>
                  <a:lnTo>
                    <a:pt x="22" y="317"/>
                  </a:lnTo>
                  <a:lnTo>
                    <a:pt x="28" y="300"/>
                  </a:lnTo>
                  <a:lnTo>
                    <a:pt x="42" y="296"/>
                  </a:lnTo>
                  <a:lnTo>
                    <a:pt x="57" y="309"/>
                  </a:lnTo>
                  <a:lnTo>
                    <a:pt x="78" y="315"/>
                  </a:lnTo>
                  <a:lnTo>
                    <a:pt x="75" y="288"/>
                  </a:lnTo>
                  <a:lnTo>
                    <a:pt x="88" y="273"/>
                  </a:lnTo>
                  <a:lnTo>
                    <a:pt x="85" y="237"/>
                  </a:lnTo>
                  <a:lnTo>
                    <a:pt x="99" y="215"/>
                  </a:lnTo>
                  <a:lnTo>
                    <a:pt x="85" y="192"/>
                  </a:lnTo>
                  <a:lnTo>
                    <a:pt x="84" y="176"/>
                  </a:lnTo>
                  <a:lnTo>
                    <a:pt x="73" y="161"/>
                  </a:lnTo>
                  <a:lnTo>
                    <a:pt x="85" y="141"/>
                  </a:lnTo>
                  <a:lnTo>
                    <a:pt x="78" y="119"/>
                  </a:lnTo>
                  <a:lnTo>
                    <a:pt x="70" y="96"/>
                  </a:lnTo>
                  <a:lnTo>
                    <a:pt x="58" y="87"/>
                  </a:lnTo>
                  <a:lnTo>
                    <a:pt x="64" y="56"/>
                  </a:lnTo>
                  <a:lnTo>
                    <a:pt x="55" y="38"/>
                  </a:lnTo>
                  <a:lnTo>
                    <a:pt x="37" y="3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96">
              <a:extLst>
                <a:ext uri="{FF2B5EF4-FFF2-40B4-BE49-F238E27FC236}">
                  <a16:creationId xmlns:a16="http://schemas.microsoft.com/office/drawing/2014/main" id="{F73A256F-96EB-4513-9520-B0FFD3672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932"/>
              <a:ext cx="479" cy="356"/>
            </a:xfrm>
            <a:custGeom>
              <a:avLst/>
              <a:gdLst>
                <a:gd name="T0" fmla="*/ 9 w 617"/>
                <a:gd name="T1" fmla="*/ 0 h 466"/>
                <a:gd name="T2" fmla="*/ 19 w 617"/>
                <a:gd name="T3" fmla="*/ 1 h 466"/>
                <a:gd name="T4" fmla="*/ 19 w 617"/>
                <a:gd name="T5" fmla="*/ 4 h 466"/>
                <a:gd name="T6" fmla="*/ 23 w 617"/>
                <a:gd name="T7" fmla="*/ 4 h 466"/>
                <a:gd name="T8" fmla="*/ 23 w 617"/>
                <a:gd name="T9" fmla="*/ 11 h 466"/>
                <a:gd name="T10" fmla="*/ 22 w 617"/>
                <a:gd name="T11" fmla="*/ 12 h 466"/>
                <a:gd name="T12" fmla="*/ 22 w 617"/>
                <a:gd name="T13" fmla="*/ 13 h 466"/>
                <a:gd name="T14" fmla="*/ 22 w 617"/>
                <a:gd name="T15" fmla="*/ 14 h 466"/>
                <a:gd name="T16" fmla="*/ 22 w 617"/>
                <a:gd name="T17" fmla="*/ 14 h 466"/>
                <a:gd name="T18" fmla="*/ 21 w 617"/>
                <a:gd name="T19" fmla="*/ 14 h 466"/>
                <a:gd name="T20" fmla="*/ 9 w 617"/>
                <a:gd name="T21" fmla="*/ 14 h 466"/>
                <a:gd name="T22" fmla="*/ 7 w 617"/>
                <a:gd name="T23" fmla="*/ 14 h 466"/>
                <a:gd name="T24" fmla="*/ 7 w 617"/>
                <a:gd name="T25" fmla="*/ 12 h 466"/>
                <a:gd name="T26" fmla="*/ 7 w 617"/>
                <a:gd name="T27" fmla="*/ 11 h 466"/>
                <a:gd name="T28" fmla="*/ 7 w 617"/>
                <a:gd name="T29" fmla="*/ 11 h 466"/>
                <a:gd name="T30" fmla="*/ 0 w 617"/>
                <a:gd name="T31" fmla="*/ 11 h 466"/>
                <a:gd name="T32" fmla="*/ 2 w 617"/>
                <a:gd name="T33" fmla="*/ 11 h 466"/>
                <a:gd name="T34" fmla="*/ 2 w 617"/>
                <a:gd name="T35" fmla="*/ 11 h 466"/>
                <a:gd name="T36" fmla="*/ 2 w 617"/>
                <a:gd name="T37" fmla="*/ 9 h 466"/>
                <a:gd name="T38" fmla="*/ 2 w 617"/>
                <a:gd name="T39" fmla="*/ 9 h 466"/>
                <a:gd name="T40" fmla="*/ 2 w 617"/>
                <a:gd name="T41" fmla="*/ 8 h 466"/>
                <a:gd name="T42" fmla="*/ 2 w 617"/>
                <a:gd name="T43" fmla="*/ 8 h 466"/>
                <a:gd name="T44" fmla="*/ 2 w 617"/>
                <a:gd name="T45" fmla="*/ 8 h 466"/>
                <a:gd name="T46" fmla="*/ 2 w 617"/>
                <a:gd name="T47" fmla="*/ 6 h 466"/>
                <a:gd name="T48" fmla="*/ 2 w 617"/>
                <a:gd name="T49" fmla="*/ 6 h 466"/>
                <a:gd name="T50" fmla="*/ 2 w 617"/>
                <a:gd name="T51" fmla="*/ 6 h 466"/>
                <a:gd name="T52" fmla="*/ 2 w 617"/>
                <a:gd name="T53" fmla="*/ 5 h 466"/>
                <a:gd name="T54" fmla="*/ 7 w 617"/>
                <a:gd name="T55" fmla="*/ 5 h 466"/>
                <a:gd name="T56" fmla="*/ 7 w 617"/>
                <a:gd name="T57" fmla="*/ 4 h 466"/>
                <a:gd name="T58" fmla="*/ 9 w 617"/>
                <a:gd name="T59" fmla="*/ 4 h 466"/>
                <a:gd name="T60" fmla="*/ 9 w 617"/>
                <a:gd name="T61" fmla="*/ 3 h 466"/>
                <a:gd name="T62" fmla="*/ 9 w 617"/>
                <a:gd name="T63" fmla="*/ 2 h 466"/>
                <a:gd name="T64" fmla="*/ 9 w 617"/>
                <a:gd name="T65" fmla="*/ 2 h 466"/>
                <a:gd name="T66" fmla="*/ 9 w 617"/>
                <a:gd name="T67" fmla="*/ 2 h 466"/>
                <a:gd name="T68" fmla="*/ 9 w 617"/>
                <a:gd name="T69" fmla="*/ 0 h 4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17" h="466">
                  <a:moveTo>
                    <a:pt x="242" y="0"/>
                  </a:moveTo>
                  <a:lnTo>
                    <a:pt x="516" y="1"/>
                  </a:lnTo>
                  <a:lnTo>
                    <a:pt x="518" y="139"/>
                  </a:lnTo>
                  <a:lnTo>
                    <a:pt x="614" y="139"/>
                  </a:lnTo>
                  <a:lnTo>
                    <a:pt x="617" y="381"/>
                  </a:lnTo>
                  <a:lnTo>
                    <a:pt x="591" y="399"/>
                  </a:lnTo>
                  <a:lnTo>
                    <a:pt x="588" y="427"/>
                  </a:lnTo>
                  <a:lnTo>
                    <a:pt x="578" y="439"/>
                  </a:lnTo>
                  <a:lnTo>
                    <a:pt x="576" y="453"/>
                  </a:lnTo>
                  <a:lnTo>
                    <a:pt x="566" y="466"/>
                  </a:lnTo>
                  <a:lnTo>
                    <a:pt x="224" y="465"/>
                  </a:lnTo>
                  <a:lnTo>
                    <a:pt x="206" y="438"/>
                  </a:lnTo>
                  <a:lnTo>
                    <a:pt x="207" y="403"/>
                  </a:lnTo>
                  <a:lnTo>
                    <a:pt x="200" y="387"/>
                  </a:lnTo>
                  <a:lnTo>
                    <a:pt x="203" y="370"/>
                  </a:lnTo>
                  <a:lnTo>
                    <a:pt x="0" y="369"/>
                  </a:lnTo>
                  <a:lnTo>
                    <a:pt x="8" y="352"/>
                  </a:lnTo>
                  <a:lnTo>
                    <a:pt x="23" y="346"/>
                  </a:lnTo>
                  <a:lnTo>
                    <a:pt x="29" y="316"/>
                  </a:lnTo>
                  <a:lnTo>
                    <a:pt x="17" y="310"/>
                  </a:lnTo>
                  <a:lnTo>
                    <a:pt x="9" y="288"/>
                  </a:lnTo>
                  <a:lnTo>
                    <a:pt x="30" y="273"/>
                  </a:lnTo>
                  <a:lnTo>
                    <a:pt x="33" y="252"/>
                  </a:lnTo>
                  <a:lnTo>
                    <a:pt x="41" y="225"/>
                  </a:lnTo>
                  <a:lnTo>
                    <a:pt x="26" y="207"/>
                  </a:lnTo>
                  <a:lnTo>
                    <a:pt x="44" y="199"/>
                  </a:lnTo>
                  <a:lnTo>
                    <a:pt x="54" y="184"/>
                  </a:lnTo>
                  <a:lnTo>
                    <a:pt x="185" y="184"/>
                  </a:lnTo>
                  <a:lnTo>
                    <a:pt x="185" y="138"/>
                  </a:lnTo>
                  <a:lnTo>
                    <a:pt x="263" y="138"/>
                  </a:lnTo>
                  <a:lnTo>
                    <a:pt x="260" y="100"/>
                  </a:lnTo>
                  <a:lnTo>
                    <a:pt x="245" y="76"/>
                  </a:lnTo>
                  <a:lnTo>
                    <a:pt x="251" y="40"/>
                  </a:lnTo>
                  <a:lnTo>
                    <a:pt x="245" y="18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97">
              <a:extLst>
                <a:ext uri="{FF2B5EF4-FFF2-40B4-BE49-F238E27FC236}">
                  <a16:creationId xmlns:a16="http://schemas.microsoft.com/office/drawing/2014/main" id="{557DE401-B7A6-49AF-B2BE-31C186129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6" y="580"/>
              <a:ext cx="272" cy="494"/>
            </a:xfrm>
            <a:custGeom>
              <a:avLst/>
              <a:gdLst>
                <a:gd name="T0" fmla="*/ 2 w 351"/>
                <a:gd name="T1" fmla="*/ 0 h 648"/>
                <a:gd name="T2" fmla="*/ 10 w 351"/>
                <a:gd name="T3" fmla="*/ 1 h 648"/>
                <a:gd name="T4" fmla="*/ 9 w 351"/>
                <a:gd name="T5" fmla="*/ 9 h 648"/>
                <a:gd name="T6" fmla="*/ 12 w 351"/>
                <a:gd name="T7" fmla="*/ 9 h 648"/>
                <a:gd name="T8" fmla="*/ 12 w 351"/>
                <a:gd name="T9" fmla="*/ 10 h 648"/>
                <a:gd name="T10" fmla="*/ 12 w 351"/>
                <a:gd name="T11" fmla="*/ 11 h 648"/>
                <a:gd name="T12" fmla="*/ 12 w 351"/>
                <a:gd name="T13" fmla="*/ 11 h 648"/>
                <a:gd name="T14" fmla="*/ 12 w 351"/>
                <a:gd name="T15" fmla="*/ 11 h 648"/>
                <a:gd name="T16" fmla="*/ 12 w 351"/>
                <a:gd name="T17" fmla="*/ 11 h 648"/>
                <a:gd name="T18" fmla="*/ 12 w 351"/>
                <a:gd name="T19" fmla="*/ 14 h 648"/>
                <a:gd name="T20" fmla="*/ 12 w 351"/>
                <a:gd name="T21" fmla="*/ 14 h 648"/>
                <a:gd name="T22" fmla="*/ 12 w 351"/>
                <a:gd name="T23" fmla="*/ 16 h 648"/>
                <a:gd name="T24" fmla="*/ 12 w 351"/>
                <a:gd name="T25" fmla="*/ 17 h 648"/>
                <a:gd name="T26" fmla="*/ 13 w 351"/>
                <a:gd name="T27" fmla="*/ 18 h 648"/>
                <a:gd name="T28" fmla="*/ 10 w 351"/>
                <a:gd name="T29" fmla="*/ 18 h 648"/>
                <a:gd name="T30" fmla="*/ 10 w 351"/>
                <a:gd name="T31" fmla="*/ 19 h 648"/>
                <a:gd name="T32" fmla="*/ 3 w 351"/>
                <a:gd name="T33" fmla="*/ 19 h 648"/>
                <a:gd name="T34" fmla="*/ 3 w 351"/>
                <a:gd name="T35" fmla="*/ 16 h 648"/>
                <a:gd name="T36" fmla="*/ 3 w 351"/>
                <a:gd name="T37" fmla="*/ 16 h 648"/>
                <a:gd name="T38" fmla="*/ 3 w 351"/>
                <a:gd name="T39" fmla="*/ 8 h 648"/>
                <a:gd name="T40" fmla="*/ 2 w 351"/>
                <a:gd name="T41" fmla="*/ 8 h 648"/>
                <a:gd name="T42" fmla="*/ 2 w 351"/>
                <a:gd name="T43" fmla="*/ 8 h 648"/>
                <a:gd name="T44" fmla="*/ 2 w 351"/>
                <a:gd name="T45" fmla="*/ 7 h 648"/>
                <a:gd name="T46" fmla="*/ 2 w 351"/>
                <a:gd name="T47" fmla="*/ 6 h 648"/>
                <a:gd name="T48" fmla="*/ 2 w 351"/>
                <a:gd name="T49" fmla="*/ 5 h 648"/>
                <a:gd name="T50" fmla="*/ 2 w 351"/>
                <a:gd name="T51" fmla="*/ 5 h 648"/>
                <a:gd name="T52" fmla="*/ 2 w 351"/>
                <a:gd name="T53" fmla="*/ 4 h 648"/>
                <a:gd name="T54" fmla="*/ 2 w 351"/>
                <a:gd name="T55" fmla="*/ 4 h 648"/>
                <a:gd name="T56" fmla="*/ 2 w 351"/>
                <a:gd name="T57" fmla="*/ 4 h 648"/>
                <a:gd name="T58" fmla="*/ 2 w 351"/>
                <a:gd name="T59" fmla="*/ 3 h 648"/>
                <a:gd name="T60" fmla="*/ 2 w 351"/>
                <a:gd name="T61" fmla="*/ 2 h 648"/>
                <a:gd name="T62" fmla="*/ 0 w 351"/>
                <a:gd name="T63" fmla="*/ 2 h 648"/>
                <a:gd name="T64" fmla="*/ 2 w 351"/>
                <a:gd name="T65" fmla="*/ 0 h 64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51" h="648">
                  <a:moveTo>
                    <a:pt x="17" y="0"/>
                  </a:moveTo>
                  <a:lnTo>
                    <a:pt x="273" y="1"/>
                  </a:lnTo>
                  <a:lnTo>
                    <a:pt x="269" y="325"/>
                  </a:lnTo>
                  <a:lnTo>
                    <a:pt x="323" y="325"/>
                  </a:lnTo>
                  <a:lnTo>
                    <a:pt x="327" y="340"/>
                  </a:lnTo>
                  <a:lnTo>
                    <a:pt x="323" y="354"/>
                  </a:lnTo>
                  <a:lnTo>
                    <a:pt x="329" y="370"/>
                  </a:lnTo>
                  <a:lnTo>
                    <a:pt x="321" y="385"/>
                  </a:lnTo>
                  <a:lnTo>
                    <a:pt x="327" y="397"/>
                  </a:lnTo>
                  <a:lnTo>
                    <a:pt x="329" y="466"/>
                  </a:lnTo>
                  <a:lnTo>
                    <a:pt x="338" y="501"/>
                  </a:lnTo>
                  <a:lnTo>
                    <a:pt x="336" y="534"/>
                  </a:lnTo>
                  <a:lnTo>
                    <a:pt x="347" y="564"/>
                  </a:lnTo>
                  <a:lnTo>
                    <a:pt x="351" y="601"/>
                  </a:lnTo>
                  <a:lnTo>
                    <a:pt x="275" y="603"/>
                  </a:lnTo>
                  <a:lnTo>
                    <a:pt x="273" y="648"/>
                  </a:lnTo>
                  <a:lnTo>
                    <a:pt x="90" y="646"/>
                  </a:lnTo>
                  <a:lnTo>
                    <a:pt x="92" y="558"/>
                  </a:lnTo>
                  <a:lnTo>
                    <a:pt x="81" y="546"/>
                  </a:lnTo>
                  <a:lnTo>
                    <a:pt x="83" y="274"/>
                  </a:lnTo>
                  <a:lnTo>
                    <a:pt x="50" y="276"/>
                  </a:lnTo>
                  <a:lnTo>
                    <a:pt x="53" y="253"/>
                  </a:lnTo>
                  <a:lnTo>
                    <a:pt x="50" y="232"/>
                  </a:lnTo>
                  <a:lnTo>
                    <a:pt x="59" y="201"/>
                  </a:lnTo>
                  <a:lnTo>
                    <a:pt x="56" y="186"/>
                  </a:lnTo>
                  <a:lnTo>
                    <a:pt x="66" y="166"/>
                  </a:lnTo>
                  <a:lnTo>
                    <a:pt x="50" y="139"/>
                  </a:lnTo>
                  <a:lnTo>
                    <a:pt x="57" y="126"/>
                  </a:lnTo>
                  <a:lnTo>
                    <a:pt x="57" y="111"/>
                  </a:lnTo>
                  <a:lnTo>
                    <a:pt x="32" y="102"/>
                  </a:lnTo>
                  <a:lnTo>
                    <a:pt x="18" y="76"/>
                  </a:lnTo>
                  <a:lnTo>
                    <a:pt x="0" y="4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98">
              <a:extLst>
                <a:ext uri="{FF2B5EF4-FFF2-40B4-BE49-F238E27FC236}">
                  <a16:creationId xmlns:a16="http://schemas.microsoft.com/office/drawing/2014/main" id="{8D56FCAF-9788-4985-A548-72E8C317A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9" y="1940"/>
              <a:ext cx="426" cy="404"/>
            </a:xfrm>
            <a:custGeom>
              <a:avLst/>
              <a:gdLst>
                <a:gd name="T0" fmla="*/ 2 w 549"/>
                <a:gd name="T1" fmla="*/ 2 h 530"/>
                <a:gd name="T2" fmla="*/ 2 w 549"/>
                <a:gd name="T3" fmla="*/ 2 h 530"/>
                <a:gd name="T4" fmla="*/ 3 w 549"/>
                <a:gd name="T5" fmla="*/ 2 h 530"/>
                <a:gd name="T6" fmla="*/ 4 w 549"/>
                <a:gd name="T7" fmla="*/ 2 h 530"/>
                <a:gd name="T8" fmla="*/ 4 w 549"/>
                <a:gd name="T9" fmla="*/ 2 h 530"/>
                <a:gd name="T10" fmla="*/ 4 w 549"/>
                <a:gd name="T11" fmla="*/ 2 h 530"/>
                <a:gd name="T12" fmla="*/ 5 w 549"/>
                <a:gd name="T13" fmla="*/ 2 h 530"/>
                <a:gd name="T14" fmla="*/ 5 w 549"/>
                <a:gd name="T15" fmla="*/ 2 h 530"/>
                <a:gd name="T16" fmla="*/ 7 w 549"/>
                <a:gd name="T17" fmla="*/ 0 h 530"/>
                <a:gd name="T18" fmla="*/ 7 w 549"/>
                <a:gd name="T19" fmla="*/ 2 h 530"/>
                <a:gd name="T20" fmla="*/ 7 w 549"/>
                <a:gd name="T21" fmla="*/ 0 h 530"/>
                <a:gd name="T22" fmla="*/ 8 w 549"/>
                <a:gd name="T23" fmla="*/ 2 h 530"/>
                <a:gd name="T24" fmla="*/ 9 w 549"/>
                <a:gd name="T25" fmla="*/ 2 h 530"/>
                <a:gd name="T26" fmla="*/ 9 w 549"/>
                <a:gd name="T27" fmla="*/ 2 h 530"/>
                <a:gd name="T28" fmla="*/ 9 w 549"/>
                <a:gd name="T29" fmla="*/ 2 h 530"/>
                <a:gd name="T30" fmla="*/ 9 w 549"/>
                <a:gd name="T31" fmla="*/ 2 h 530"/>
                <a:gd name="T32" fmla="*/ 9 w 549"/>
                <a:gd name="T33" fmla="*/ 2 h 530"/>
                <a:gd name="T34" fmla="*/ 9 w 549"/>
                <a:gd name="T35" fmla="*/ 2 h 530"/>
                <a:gd name="T36" fmla="*/ 9 w 549"/>
                <a:gd name="T37" fmla="*/ 3 h 530"/>
                <a:gd name="T38" fmla="*/ 9 w 549"/>
                <a:gd name="T39" fmla="*/ 3 h 530"/>
                <a:gd name="T40" fmla="*/ 9 w 549"/>
                <a:gd name="T41" fmla="*/ 4 h 530"/>
                <a:gd name="T42" fmla="*/ 11 w 549"/>
                <a:gd name="T43" fmla="*/ 4 h 530"/>
                <a:gd name="T44" fmla="*/ 12 w 549"/>
                <a:gd name="T45" fmla="*/ 4 h 530"/>
                <a:gd name="T46" fmla="*/ 12 w 549"/>
                <a:gd name="T47" fmla="*/ 4 h 530"/>
                <a:gd name="T48" fmla="*/ 12 w 549"/>
                <a:gd name="T49" fmla="*/ 3 h 530"/>
                <a:gd name="T50" fmla="*/ 12 w 549"/>
                <a:gd name="T51" fmla="*/ 2 h 530"/>
                <a:gd name="T52" fmla="*/ 12 w 549"/>
                <a:gd name="T53" fmla="*/ 2 h 530"/>
                <a:gd name="T54" fmla="*/ 13 w 549"/>
                <a:gd name="T55" fmla="*/ 2 h 530"/>
                <a:gd name="T56" fmla="*/ 16 w 549"/>
                <a:gd name="T57" fmla="*/ 3 h 530"/>
                <a:gd name="T58" fmla="*/ 16 w 549"/>
                <a:gd name="T59" fmla="*/ 3 h 530"/>
                <a:gd name="T60" fmla="*/ 17 w 549"/>
                <a:gd name="T61" fmla="*/ 4 h 530"/>
                <a:gd name="T62" fmla="*/ 18 w 549"/>
                <a:gd name="T63" fmla="*/ 4 h 530"/>
                <a:gd name="T64" fmla="*/ 19 w 549"/>
                <a:gd name="T65" fmla="*/ 4 h 530"/>
                <a:gd name="T66" fmla="*/ 20 w 549"/>
                <a:gd name="T67" fmla="*/ 4 h 530"/>
                <a:gd name="T68" fmla="*/ 20 w 549"/>
                <a:gd name="T69" fmla="*/ 5 h 530"/>
                <a:gd name="T70" fmla="*/ 20 w 549"/>
                <a:gd name="T71" fmla="*/ 5 h 530"/>
                <a:gd name="T72" fmla="*/ 19 w 549"/>
                <a:gd name="T73" fmla="*/ 5 h 530"/>
                <a:gd name="T74" fmla="*/ 19 w 549"/>
                <a:gd name="T75" fmla="*/ 6 h 530"/>
                <a:gd name="T76" fmla="*/ 19 w 549"/>
                <a:gd name="T77" fmla="*/ 6 h 530"/>
                <a:gd name="T78" fmla="*/ 20 w 549"/>
                <a:gd name="T79" fmla="*/ 7 h 530"/>
                <a:gd name="T80" fmla="*/ 19 w 549"/>
                <a:gd name="T81" fmla="*/ 8 h 530"/>
                <a:gd name="T82" fmla="*/ 19 w 549"/>
                <a:gd name="T83" fmla="*/ 8 h 530"/>
                <a:gd name="T84" fmla="*/ 19 w 549"/>
                <a:gd name="T85" fmla="*/ 8 h 530"/>
                <a:gd name="T86" fmla="*/ 18 w 549"/>
                <a:gd name="T87" fmla="*/ 9 h 530"/>
                <a:gd name="T88" fmla="*/ 18 w 549"/>
                <a:gd name="T89" fmla="*/ 10 h 530"/>
                <a:gd name="T90" fmla="*/ 17 w 549"/>
                <a:gd name="T91" fmla="*/ 11 h 530"/>
                <a:gd name="T92" fmla="*/ 17 w 549"/>
                <a:gd name="T93" fmla="*/ 12 h 530"/>
                <a:gd name="T94" fmla="*/ 17 w 549"/>
                <a:gd name="T95" fmla="*/ 12 h 530"/>
                <a:gd name="T96" fmla="*/ 17 w 549"/>
                <a:gd name="T97" fmla="*/ 13 h 530"/>
                <a:gd name="T98" fmla="*/ 16 w 549"/>
                <a:gd name="T99" fmla="*/ 14 h 530"/>
                <a:gd name="T100" fmla="*/ 17 w 549"/>
                <a:gd name="T101" fmla="*/ 14 h 530"/>
                <a:gd name="T102" fmla="*/ 16 w 549"/>
                <a:gd name="T103" fmla="*/ 14 h 530"/>
                <a:gd name="T104" fmla="*/ 17 w 549"/>
                <a:gd name="T105" fmla="*/ 15 h 530"/>
                <a:gd name="T106" fmla="*/ 17 w 549"/>
                <a:gd name="T107" fmla="*/ 16 h 530"/>
                <a:gd name="T108" fmla="*/ 2 w 549"/>
                <a:gd name="T109" fmla="*/ 16 h 530"/>
                <a:gd name="T110" fmla="*/ 2 w 549"/>
                <a:gd name="T111" fmla="*/ 14 h 530"/>
                <a:gd name="T112" fmla="*/ 1 w 549"/>
                <a:gd name="T113" fmla="*/ 13 h 530"/>
                <a:gd name="T114" fmla="*/ 0 w 549"/>
                <a:gd name="T115" fmla="*/ 11 h 530"/>
                <a:gd name="T116" fmla="*/ 2 w 549"/>
                <a:gd name="T117" fmla="*/ 11 h 530"/>
                <a:gd name="T118" fmla="*/ 2 w 549"/>
                <a:gd name="T119" fmla="*/ 8 h 530"/>
                <a:gd name="T120" fmla="*/ 2 w 549"/>
                <a:gd name="T121" fmla="*/ 7 h 530"/>
                <a:gd name="T122" fmla="*/ 2 w 549"/>
                <a:gd name="T123" fmla="*/ 7 h 530"/>
                <a:gd name="T124" fmla="*/ 2 w 549"/>
                <a:gd name="T125" fmla="*/ 2 h 53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49" h="530">
                  <a:moveTo>
                    <a:pt x="43" y="24"/>
                  </a:moveTo>
                  <a:lnTo>
                    <a:pt x="64" y="17"/>
                  </a:lnTo>
                  <a:lnTo>
                    <a:pt x="82" y="12"/>
                  </a:lnTo>
                  <a:lnTo>
                    <a:pt x="99" y="24"/>
                  </a:lnTo>
                  <a:lnTo>
                    <a:pt x="99" y="29"/>
                  </a:lnTo>
                  <a:lnTo>
                    <a:pt x="108" y="36"/>
                  </a:lnTo>
                  <a:lnTo>
                    <a:pt x="142" y="32"/>
                  </a:lnTo>
                  <a:lnTo>
                    <a:pt x="150" y="26"/>
                  </a:lnTo>
                  <a:lnTo>
                    <a:pt x="177" y="0"/>
                  </a:lnTo>
                  <a:lnTo>
                    <a:pt x="196" y="6"/>
                  </a:lnTo>
                  <a:lnTo>
                    <a:pt x="207" y="0"/>
                  </a:lnTo>
                  <a:lnTo>
                    <a:pt x="219" y="5"/>
                  </a:lnTo>
                  <a:lnTo>
                    <a:pt x="228" y="2"/>
                  </a:lnTo>
                  <a:lnTo>
                    <a:pt x="261" y="14"/>
                  </a:lnTo>
                  <a:lnTo>
                    <a:pt x="259" y="39"/>
                  </a:lnTo>
                  <a:lnTo>
                    <a:pt x="232" y="42"/>
                  </a:lnTo>
                  <a:lnTo>
                    <a:pt x="243" y="68"/>
                  </a:lnTo>
                  <a:lnTo>
                    <a:pt x="264" y="83"/>
                  </a:lnTo>
                  <a:lnTo>
                    <a:pt x="262" y="99"/>
                  </a:lnTo>
                  <a:lnTo>
                    <a:pt x="268" y="99"/>
                  </a:lnTo>
                  <a:lnTo>
                    <a:pt x="268" y="128"/>
                  </a:lnTo>
                  <a:lnTo>
                    <a:pt x="289" y="125"/>
                  </a:lnTo>
                  <a:lnTo>
                    <a:pt x="306" y="114"/>
                  </a:lnTo>
                  <a:lnTo>
                    <a:pt x="330" y="116"/>
                  </a:lnTo>
                  <a:lnTo>
                    <a:pt x="315" y="90"/>
                  </a:lnTo>
                  <a:lnTo>
                    <a:pt x="316" y="74"/>
                  </a:lnTo>
                  <a:lnTo>
                    <a:pt x="328" y="59"/>
                  </a:lnTo>
                  <a:lnTo>
                    <a:pt x="349" y="51"/>
                  </a:lnTo>
                  <a:lnTo>
                    <a:pt x="424" y="86"/>
                  </a:lnTo>
                  <a:lnTo>
                    <a:pt x="442" y="104"/>
                  </a:lnTo>
                  <a:lnTo>
                    <a:pt x="462" y="119"/>
                  </a:lnTo>
                  <a:lnTo>
                    <a:pt x="492" y="126"/>
                  </a:lnTo>
                  <a:lnTo>
                    <a:pt x="513" y="140"/>
                  </a:lnTo>
                  <a:lnTo>
                    <a:pt x="535" y="134"/>
                  </a:lnTo>
                  <a:lnTo>
                    <a:pt x="549" y="155"/>
                  </a:lnTo>
                  <a:lnTo>
                    <a:pt x="541" y="173"/>
                  </a:lnTo>
                  <a:lnTo>
                    <a:pt x="520" y="180"/>
                  </a:lnTo>
                  <a:lnTo>
                    <a:pt x="511" y="206"/>
                  </a:lnTo>
                  <a:lnTo>
                    <a:pt x="513" y="222"/>
                  </a:lnTo>
                  <a:lnTo>
                    <a:pt x="526" y="233"/>
                  </a:lnTo>
                  <a:lnTo>
                    <a:pt x="519" y="249"/>
                  </a:lnTo>
                  <a:lnTo>
                    <a:pt x="520" y="300"/>
                  </a:lnTo>
                  <a:lnTo>
                    <a:pt x="507" y="303"/>
                  </a:lnTo>
                  <a:lnTo>
                    <a:pt x="492" y="324"/>
                  </a:lnTo>
                  <a:lnTo>
                    <a:pt x="495" y="336"/>
                  </a:lnTo>
                  <a:lnTo>
                    <a:pt x="466" y="365"/>
                  </a:lnTo>
                  <a:lnTo>
                    <a:pt x="451" y="401"/>
                  </a:lnTo>
                  <a:lnTo>
                    <a:pt x="447" y="426"/>
                  </a:lnTo>
                  <a:lnTo>
                    <a:pt x="456" y="446"/>
                  </a:lnTo>
                  <a:lnTo>
                    <a:pt x="445" y="461"/>
                  </a:lnTo>
                  <a:lnTo>
                    <a:pt x="450" y="485"/>
                  </a:lnTo>
                  <a:lnTo>
                    <a:pt x="441" y="506"/>
                  </a:lnTo>
                  <a:lnTo>
                    <a:pt x="450" y="515"/>
                  </a:lnTo>
                  <a:lnTo>
                    <a:pt x="448" y="530"/>
                  </a:lnTo>
                  <a:lnTo>
                    <a:pt x="52" y="524"/>
                  </a:lnTo>
                  <a:lnTo>
                    <a:pt x="54" y="471"/>
                  </a:lnTo>
                  <a:lnTo>
                    <a:pt x="1" y="431"/>
                  </a:lnTo>
                  <a:lnTo>
                    <a:pt x="0" y="392"/>
                  </a:lnTo>
                  <a:lnTo>
                    <a:pt x="67" y="390"/>
                  </a:lnTo>
                  <a:lnTo>
                    <a:pt x="64" y="257"/>
                  </a:lnTo>
                  <a:lnTo>
                    <a:pt x="58" y="243"/>
                  </a:lnTo>
                  <a:lnTo>
                    <a:pt x="43" y="233"/>
                  </a:lnTo>
                  <a:lnTo>
                    <a:pt x="43" y="24"/>
                  </a:lnTo>
                  <a:close/>
                </a:path>
              </a:pathLst>
            </a:custGeom>
            <a:solidFill>
              <a:srgbClr val="FFC000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99">
              <a:extLst>
                <a:ext uri="{FF2B5EF4-FFF2-40B4-BE49-F238E27FC236}">
                  <a16:creationId xmlns:a16="http://schemas.microsoft.com/office/drawing/2014/main" id="{9538AB4E-DE51-41B1-9600-B3FA0D249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2" y="2197"/>
              <a:ext cx="244" cy="584"/>
            </a:xfrm>
            <a:custGeom>
              <a:avLst/>
              <a:gdLst>
                <a:gd name="T0" fmla="*/ 0 w 315"/>
                <a:gd name="T1" fmla="*/ 2 h 765"/>
                <a:gd name="T2" fmla="*/ 7 w 315"/>
                <a:gd name="T3" fmla="*/ 0 h 765"/>
                <a:gd name="T4" fmla="*/ 7 w 315"/>
                <a:gd name="T5" fmla="*/ 3 h 765"/>
                <a:gd name="T6" fmla="*/ 8 w 315"/>
                <a:gd name="T7" fmla="*/ 3 h 765"/>
                <a:gd name="T8" fmla="*/ 8 w 315"/>
                <a:gd name="T9" fmla="*/ 4 h 765"/>
                <a:gd name="T10" fmla="*/ 9 w 315"/>
                <a:gd name="T11" fmla="*/ 5 h 765"/>
                <a:gd name="T12" fmla="*/ 9 w 315"/>
                <a:gd name="T13" fmla="*/ 6 h 765"/>
                <a:gd name="T14" fmla="*/ 9 w 315"/>
                <a:gd name="T15" fmla="*/ 6 h 765"/>
                <a:gd name="T16" fmla="*/ 9 w 315"/>
                <a:gd name="T17" fmla="*/ 7 h 765"/>
                <a:gd name="T18" fmla="*/ 9 w 315"/>
                <a:gd name="T19" fmla="*/ 7 h 765"/>
                <a:gd name="T20" fmla="*/ 10 w 315"/>
                <a:gd name="T21" fmla="*/ 8 h 765"/>
                <a:gd name="T22" fmla="*/ 10 w 315"/>
                <a:gd name="T23" fmla="*/ 9 h 765"/>
                <a:gd name="T24" fmla="*/ 10 w 315"/>
                <a:gd name="T25" fmla="*/ 10 h 765"/>
                <a:gd name="T26" fmla="*/ 10 w 315"/>
                <a:gd name="T27" fmla="*/ 11 h 765"/>
                <a:gd name="T28" fmla="*/ 10 w 315"/>
                <a:gd name="T29" fmla="*/ 11 h 765"/>
                <a:gd name="T30" fmla="*/ 10 w 315"/>
                <a:gd name="T31" fmla="*/ 12 h 765"/>
                <a:gd name="T32" fmla="*/ 11 w 315"/>
                <a:gd name="T33" fmla="*/ 12 h 765"/>
                <a:gd name="T34" fmla="*/ 11 w 315"/>
                <a:gd name="T35" fmla="*/ 13 h 765"/>
                <a:gd name="T36" fmla="*/ 12 w 315"/>
                <a:gd name="T37" fmla="*/ 14 h 765"/>
                <a:gd name="T38" fmla="*/ 12 w 315"/>
                <a:gd name="T39" fmla="*/ 20 h 765"/>
                <a:gd name="T40" fmla="*/ 9 w 315"/>
                <a:gd name="T41" fmla="*/ 22 h 765"/>
                <a:gd name="T42" fmla="*/ 7 w 315"/>
                <a:gd name="T43" fmla="*/ 22 h 765"/>
                <a:gd name="T44" fmla="*/ 6 w 315"/>
                <a:gd name="T45" fmla="*/ 23 h 765"/>
                <a:gd name="T46" fmla="*/ 5 w 315"/>
                <a:gd name="T47" fmla="*/ 23 h 765"/>
                <a:gd name="T48" fmla="*/ 5 w 315"/>
                <a:gd name="T49" fmla="*/ 22 h 765"/>
                <a:gd name="T50" fmla="*/ 5 w 315"/>
                <a:gd name="T51" fmla="*/ 22 h 765"/>
                <a:gd name="T52" fmla="*/ 5 w 315"/>
                <a:gd name="T53" fmla="*/ 21 h 765"/>
                <a:gd name="T54" fmla="*/ 3 w 315"/>
                <a:gd name="T55" fmla="*/ 21 h 765"/>
                <a:gd name="T56" fmla="*/ 3 w 315"/>
                <a:gd name="T57" fmla="*/ 21 h 765"/>
                <a:gd name="T58" fmla="*/ 2 w 315"/>
                <a:gd name="T59" fmla="*/ 20 h 765"/>
                <a:gd name="T60" fmla="*/ 2 w 315"/>
                <a:gd name="T61" fmla="*/ 19 h 765"/>
                <a:gd name="T62" fmla="*/ 2 w 315"/>
                <a:gd name="T63" fmla="*/ 18 h 765"/>
                <a:gd name="T64" fmla="*/ 2 w 315"/>
                <a:gd name="T65" fmla="*/ 18 h 765"/>
                <a:gd name="T66" fmla="*/ 2 w 315"/>
                <a:gd name="T67" fmla="*/ 16 h 765"/>
                <a:gd name="T68" fmla="*/ 0 w 315"/>
                <a:gd name="T69" fmla="*/ 2 h 76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5" h="765">
                  <a:moveTo>
                    <a:pt x="0" y="3"/>
                  </a:moveTo>
                  <a:lnTo>
                    <a:pt x="195" y="0"/>
                  </a:lnTo>
                  <a:lnTo>
                    <a:pt x="197" y="93"/>
                  </a:lnTo>
                  <a:lnTo>
                    <a:pt x="219" y="94"/>
                  </a:lnTo>
                  <a:lnTo>
                    <a:pt x="224" y="133"/>
                  </a:lnTo>
                  <a:lnTo>
                    <a:pt x="242" y="168"/>
                  </a:lnTo>
                  <a:lnTo>
                    <a:pt x="240" y="196"/>
                  </a:lnTo>
                  <a:lnTo>
                    <a:pt x="249" y="208"/>
                  </a:lnTo>
                  <a:lnTo>
                    <a:pt x="257" y="228"/>
                  </a:lnTo>
                  <a:lnTo>
                    <a:pt x="269" y="247"/>
                  </a:lnTo>
                  <a:lnTo>
                    <a:pt x="285" y="283"/>
                  </a:lnTo>
                  <a:lnTo>
                    <a:pt x="285" y="310"/>
                  </a:lnTo>
                  <a:lnTo>
                    <a:pt x="287" y="330"/>
                  </a:lnTo>
                  <a:lnTo>
                    <a:pt x="282" y="351"/>
                  </a:lnTo>
                  <a:lnTo>
                    <a:pt x="291" y="375"/>
                  </a:lnTo>
                  <a:lnTo>
                    <a:pt x="290" y="394"/>
                  </a:lnTo>
                  <a:lnTo>
                    <a:pt x="297" y="414"/>
                  </a:lnTo>
                  <a:lnTo>
                    <a:pt x="296" y="433"/>
                  </a:lnTo>
                  <a:lnTo>
                    <a:pt x="311" y="451"/>
                  </a:lnTo>
                  <a:lnTo>
                    <a:pt x="315" y="663"/>
                  </a:lnTo>
                  <a:lnTo>
                    <a:pt x="261" y="738"/>
                  </a:lnTo>
                  <a:lnTo>
                    <a:pt x="209" y="748"/>
                  </a:lnTo>
                  <a:lnTo>
                    <a:pt x="167" y="765"/>
                  </a:lnTo>
                  <a:lnTo>
                    <a:pt x="152" y="754"/>
                  </a:lnTo>
                  <a:lnTo>
                    <a:pt x="132" y="750"/>
                  </a:lnTo>
                  <a:lnTo>
                    <a:pt x="147" y="733"/>
                  </a:lnTo>
                  <a:lnTo>
                    <a:pt x="132" y="721"/>
                  </a:lnTo>
                  <a:lnTo>
                    <a:pt x="96" y="711"/>
                  </a:lnTo>
                  <a:lnTo>
                    <a:pt x="89" y="679"/>
                  </a:lnTo>
                  <a:lnTo>
                    <a:pt x="50" y="669"/>
                  </a:lnTo>
                  <a:lnTo>
                    <a:pt x="50" y="630"/>
                  </a:lnTo>
                  <a:lnTo>
                    <a:pt x="20" y="616"/>
                  </a:lnTo>
                  <a:lnTo>
                    <a:pt x="14" y="576"/>
                  </a:lnTo>
                  <a:lnTo>
                    <a:pt x="3" y="54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6600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00">
              <a:extLst>
                <a:ext uri="{FF2B5EF4-FFF2-40B4-BE49-F238E27FC236}">
                  <a16:creationId xmlns:a16="http://schemas.microsoft.com/office/drawing/2014/main" id="{34967B24-2EDC-42A5-B6C8-362963B16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4" y="2198"/>
              <a:ext cx="259" cy="288"/>
            </a:xfrm>
            <a:custGeom>
              <a:avLst/>
              <a:gdLst>
                <a:gd name="T0" fmla="*/ 2 w 335"/>
                <a:gd name="T1" fmla="*/ 0 h 377"/>
                <a:gd name="T2" fmla="*/ 12 w 335"/>
                <a:gd name="T3" fmla="*/ 0 h 377"/>
                <a:gd name="T4" fmla="*/ 12 w 335"/>
                <a:gd name="T5" fmla="*/ 11 h 377"/>
                <a:gd name="T6" fmla="*/ 0 w 335"/>
                <a:gd name="T7" fmla="*/ 11 h 377"/>
                <a:gd name="T8" fmla="*/ 2 w 335"/>
                <a:gd name="T9" fmla="*/ 10 h 377"/>
                <a:gd name="T10" fmla="*/ 2 w 335"/>
                <a:gd name="T11" fmla="*/ 9 h 377"/>
                <a:gd name="T12" fmla="*/ 2 w 335"/>
                <a:gd name="T13" fmla="*/ 9 h 377"/>
                <a:gd name="T14" fmla="*/ 2 w 335"/>
                <a:gd name="T15" fmla="*/ 8 h 377"/>
                <a:gd name="T16" fmla="*/ 2 w 335"/>
                <a:gd name="T17" fmla="*/ 8 h 377"/>
                <a:gd name="T18" fmla="*/ 2 w 335"/>
                <a:gd name="T19" fmla="*/ 7 h 377"/>
                <a:gd name="T20" fmla="*/ 2 w 335"/>
                <a:gd name="T21" fmla="*/ 6 h 377"/>
                <a:gd name="T22" fmla="*/ 2 w 335"/>
                <a:gd name="T23" fmla="*/ 5 h 377"/>
                <a:gd name="T24" fmla="*/ 2 w 335"/>
                <a:gd name="T25" fmla="*/ 5 h 377"/>
                <a:gd name="T26" fmla="*/ 2 w 335"/>
                <a:gd name="T27" fmla="*/ 4 h 377"/>
                <a:gd name="T28" fmla="*/ 2 w 335"/>
                <a:gd name="T29" fmla="*/ 3 h 377"/>
                <a:gd name="T30" fmla="*/ 2 w 335"/>
                <a:gd name="T31" fmla="*/ 3 h 377"/>
                <a:gd name="T32" fmla="*/ 2 w 335"/>
                <a:gd name="T33" fmla="*/ 2 h 377"/>
                <a:gd name="T34" fmla="*/ 2 w 335"/>
                <a:gd name="T35" fmla="*/ 2 h 377"/>
                <a:gd name="T36" fmla="*/ 2 w 335"/>
                <a:gd name="T37" fmla="*/ 2 h 377"/>
                <a:gd name="T38" fmla="*/ 2 w 335"/>
                <a:gd name="T39" fmla="*/ 0 h 37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35" h="377">
                  <a:moveTo>
                    <a:pt x="74" y="0"/>
                  </a:moveTo>
                  <a:lnTo>
                    <a:pt x="333" y="0"/>
                  </a:lnTo>
                  <a:lnTo>
                    <a:pt x="335" y="377"/>
                  </a:lnTo>
                  <a:lnTo>
                    <a:pt x="0" y="377"/>
                  </a:lnTo>
                  <a:lnTo>
                    <a:pt x="38" y="329"/>
                  </a:lnTo>
                  <a:lnTo>
                    <a:pt x="54" y="323"/>
                  </a:lnTo>
                  <a:lnTo>
                    <a:pt x="68" y="312"/>
                  </a:lnTo>
                  <a:lnTo>
                    <a:pt x="68" y="290"/>
                  </a:lnTo>
                  <a:lnTo>
                    <a:pt x="65" y="261"/>
                  </a:lnTo>
                  <a:lnTo>
                    <a:pt x="68" y="234"/>
                  </a:lnTo>
                  <a:lnTo>
                    <a:pt x="62" y="203"/>
                  </a:lnTo>
                  <a:lnTo>
                    <a:pt x="65" y="188"/>
                  </a:lnTo>
                  <a:lnTo>
                    <a:pt x="60" y="150"/>
                  </a:lnTo>
                  <a:lnTo>
                    <a:pt x="54" y="126"/>
                  </a:lnTo>
                  <a:lnTo>
                    <a:pt x="65" y="105"/>
                  </a:lnTo>
                  <a:lnTo>
                    <a:pt x="59" y="90"/>
                  </a:lnTo>
                  <a:lnTo>
                    <a:pt x="50" y="54"/>
                  </a:lnTo>
                  <a:lnTo>
                    <a:pt x="71" y="42"/>
                  </a:lnTo>
                  <a:lnTo>
                    <a:pt x="69" y="26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6600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01">
              <a:extLst>
                <a:ext uri="{FF2B5EF4-FFF2-40B4-BE49-F238E27FC236}">
                  <a16:creationId xmlns:a16="http://schemas.microsoft.com/office/drawing/2014/main" id="{F6A9100D-1682-4FA4-B48D-03BEC9895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2200"/>
              <a:ext cx="341" cy="276"/>
            </a:xfrm>
            <a:custGeom>
              <a:avLst/>
              <a:gdLst>
                <a:gd name="T0" fmla="*/ 4 w 440"/>
                <a:gd name="T1" fmla="*/ 2 h 363"/>
                <a:gd name="T2" fmla="*/ 16 w 440"/>
                <a:gd name="T3" fmla="*/ 0 h 363"/>
                <a:gd name="T4" fmla="*/ 16 w 440"/>
                <a:gd name="T5" fmla="*/ 2 h 363"/>
                <a:gd name="T6" fmla="*/ 15 w 440"/>
                <a:gd name="T7" fmla="*/ 2 h 363"/>
                <a:gd name="T8" fmla="*/ 16 w 440"/>
                <a:gd name="T9" fmla="*/ 3 h 363"/>
                <a:gd name="T10" fmla="*/ 16 w 440"/>
                <a:gd name="T11" fmla="*/ 4 h 363"/>
                <a:gd name="T12" fmla="*/ 16 w 440"/>
                <a:gd name="T13" fmla="*/ 5 h 363"/>
                <a:gd name="T14" fmla="*/ 16 w 440"/>
                <a:gd name="T15" fmla="*/ 6 h 363"/>
                <a:gd name="T16" fmla="*/ 16 w 440"/>
                <a:gd name="T17" fmla="*/ 6 h 363"/>
                <a:gd name="T18" fmla="*/ 16 w 440"/>
                <a:gd name="T19" fmla="*/ 7 h 363"/>
                <a:gd name="T20" fmla="*/ 16 w 440"/>
                <a:gd name="T21" fmla="*/ 8 h 363"/>
                <a:gd name="T22" fmla="*/ 2 w 440"/>
                <a:gd name="T23" fmla="*/ 9 h 363"/>
                <a:gd name="T24" fmla="*/ 2 w 440"/>
                <a:gd name="T25" fmla="*/ 10 h 363"/>
                <a:gd name="T26" fmla="*/ 2 w 440"/>
                <a:gd name="T27" fmla="*/ 10 h 363"/>
                <a:gd name="T28" fmla="*/ 2 w 440"/>
                <a:gd name="T29" fmla="*/ 10 h 363"/>
                <a:gd name="T30" fmla="*/ 0 w 440"/>
                <a:gd name="T31" fmla="*/ 11 h 363"/>
                <a:gd name="T32" fmla="*/ 2 w 440"/>
                <a:gd name="T33" fmla="*/ 9 h 363"/>
                <a:gd name="T34" fmla="*/ 2 w 440"/>
                <a:gd name="T35" fmla="*/ 8 h 363"/>
                <a:gd name="T36" fmla="*/ 2 w 440"/>
                <a:gd name="T37" fmla="*/ 8 h 363"/>
                <a:gd name="T38" fmla="*/ 2 w 440"/>
                <a:gd name="T39" fmla="*/ 7 h 363"/>
                <a:gd name="T40" fmla="*/ 2 w 440"/>
                <a:gd name="T41" fmla="*/ 6 h 363"/>
                <a:gd name="T42" fmla="*/ 2 w 440"/>
                <a:gd name="T43" fmla="*/ 4 h 363"/>
                <a:gd name="T44" fmla="*/ 3 w 440"/>
                <a:gd name="T45" fmla="*/ 4 h 363"/>
                <a:gd name="T46" fmla="*/ 3 w 440"/>
                <a:gd name="T47" fmla="*/ 3 h 363"/>
                <a:gd name="T48" fmla="*/ 3 w 440"/>
                <a:gd name="T49" fmla="*/ 2 h 363"/>
                <a:gd name="T50" fmla="*/ 4 w 440"/>
                <a:gd name="T51" fmla="*/ 2 h 363"/>
                <a:gd name="T52" fmla="*/ 3 w 440"/>
                <a:gd name="T53" fmla="*/ 2 h 363"/>
                <a:gd name="T54" fmla="*/ 4 w 440"/>
                <a:gd name="T55" fmla="*/ 2 h 363"/>
                <a:gd name="T56" fmla="*/ 4 w 440"/>
                <a:gd name="T57" fmla="*/ 2 h 36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40" h="363">
                  <a:moveTo>
                    <a:pt x="110" y="6"/>
                  </a:moveTo>
                  <a:lnTo>
                    <a:pt x="440" y="0"/>
                  </a:lnTo>
                  <a:lnTo>
                    <a:pt x="435" y="40"/>
                  </a:lnTo>
                  <a:lnTo>
                    <a:pt x="413" y="54"/>
                  </a:lnTo>
                  <a:lnTo>
                    <a:pt x="429" y="103"/>
                  </a:lnTo>
                  <a:lnTo>
                    <a:pt x="419" y="124"/>
                  </a:lnTo>
                  <a:lnTo>
                    <a:pt x="432" y="171"/>
                  </a:lnTo>
                  <a:lnTo>
                    <a:pt x="428" y="202"/>
                  </a:lnTo>
                  <a:lnTo>
                    <a:pt x="434" y="232"/>
                  </a:lnTo>
                  <a:lnTo>
                    <a:pt x="428" y="258"/>
                  </a:lnTo>
                  <a:lnTo>
                    <a:pt x="431" y="297"/>
                  </a:lnTo>
                  <a:lnTo>
                    <a:pt x="59" y="327"/>
                  </a:lnTo>
                  <a:lnTo>
                    <a:pt x="41" y="343"/>
                  </a:lnTo>
                  <a:lnTo>
                    <a:pt x="29" y="345"/>
                  </a:lnTo>
                  <a:lnTo>
                    <a:pt x="18" y="358"/>
                  </a:lnTo>
                  <a:lnTo>
                    <a:pt x="0" y="363"/>
                  </a:lnTo>
                  <a:lnTo>
                    <a:pt x="3" y="318"/>
                  </a:lnTo>
                  <a:lnTo>
                    <a:pt x="17" y="276"/>
                  </a:lnTo>
                  <a:lnTo>
                    <a:pt x="33" y="267"/>
                  </a:lnTo>
                  <a:lnTo>
                    <a:pt x="45" y="247"/>
                  </a:lnTo>
                  <a:lnTo>
                    <a:pt x="62" y="231"/>
                  </a:lnTo>
                  <a:lnTo>
                    <a:pt x="75" y="139"/>
                  </a:lnTo>
                  <a:lnTo>
                    <a:pt x="92" y="114"/>
                  </a:lnTo>
                  <a:lnTo>
                    <a:pt x="86" y="93"/>
                  </a:lnTo>
                  <a:lnTo>
                    <a:pt x="96" y="84"/>
                  </a:lnTo>
                  <a:lnTo>
                    <a:pt x="102" y="60"/>
                  </a:lnTo>
                  <a:lnTo>
                    <a:pt x="95" y="45"/>
                  </a:lnTo>
                  <a:lnTo>
                    <a:pt x="108" y="24"/>
                  </a:lnTo>
                  <a:lnTo>
                    <a:pt x="110" y="6"/>
                  </a:lnTo>
                  <a:close/>
                </a:path>
              </a:pathLst>
            </a:custGeom>
            <a:solidFill>
              <a:srgbClr val="FF6600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02">
              <a:extLst>
                <a:ext uri="{FF2B5EF4-FFF2-40B4-BE49-F238E27FC236}">
                  <a16:creationId xmlns:a16="http://schemas.microsoft.com/office/drawing/2014/main" id="{AC1C64C5-1748-49FE-A37F-D1B01F25E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1" y="2165"/>
              <a:ext cx="405" cy="309"/>
            </a:xfrm>
            <a:custGeom>
              <a:avLst/>
              <a:gdLst>
                <a:gd name="T0" fmla="*/ 5 w 523"/>
                <a:gd name="T1" fmla="*/ 2 h 405"/>
                <a:gd name="T2" fmla="*/ 19 w 523"/>
                <a:gd name="T3" fmla="*/ 2 h 405"/>
                <a:gd name="T4" fmla="*/ 19 w 523"/>
                <a:gd name="T5" fmla="*/ 2 h 405"/>
                <a:gd name="T6" fmla="*/ 18 w 523"/>
                <a:gd name="T7" fmla="*/ 3 h 405"/>
                <a:gd name="T8" fmla="*/ 19 w 523"/>
                <a:gd name="T9" fmla="*/ 3 h 405"/>
                <a:gd name="T10" fmla="*/ 18 w 523"/>
                <a:gd name="T11" fmla="*/ 4 h 405"/>
                <a:gd name="T12" fmla="*/ 18 w 523"/>
                <a:gd name="T13" fmla="*/ 4 h 405"/>
                <a:gd name="T14" fmla="*/ 18 w 523"/>
                <a:gd name="T15" fmla="*/ 5 h 405"/>
                <a:gd name="T16" fmla="*/ 17 w 523"/>
                <a:gd name="T17" fmla="*/ 5 h 405"/>
                <a:gd name="T18" fmla="*/ 17 w 523"/>
                <a:gd name="T19" fmla="*/ 8 h 405"/>
                <a:gd name="T20" fmla="*/ 17 w 523"/>
                <a:gd name="T21" fmla="*/ 8 h 405"/>
                <a:gd name="T22" fmla="*/ 16 w 523"/>
                <a:gd name="T23" fmla="*/ 9 h 405"/>
                <a:gd name="T24" fmla="*/ 15 w 523"/>
                <a:gd name="T25" fmla="*/ 9 h 405"/>
                <a:gd name="T26" fmla="*/ 15 w 523"/>
                <a:gd name="T27" fmla="*/ 11 h 405"/>
                <a:gd name="T28" fmla="*/ 15 w 523"/>
                <a:gd name="T29" fmla="*/ 12 h 405"/>
                <a:gd name="T30" fmla="*/ 14 w 523"/>
                <a:gd name="T31" fmla="*/ 12 h 405"/>
                <a:gd name="T32" fmla="*/ 13 w 523"/>
                <a:gd name="T33" fmla="*/ 11 h 405"/>
                <a:gd name="T34" fmla="*/ 13 w 523"/>
                <a:gd name="T35" fmla="*/ 11 h 405"/>
                <a:gd name="T36" fmla="*/ 12 w 523"/>
                <a:gd name="T37" fmla="*/ 9 h 405"/>
                <a:gd name="T38" fmla="*/ 12 w 523"/>
                <a:gd name="T39" fmla="*/ 9 h 405"/>
                <a:gd name="T40" fmla="*/ 10 w 523"/>
                <a:gd name="T41" fmla="*/ 10 h 405"/>
                <a:gd name="T42" fmla="*/ 8 w 523"/>
                <a:gd name="T43" fmla="*/ 10 h 405"/>
                <a:gd name="T44" fmla="*/ 6 w 523"/>
                <a:gd name="T45" fmla="*/ 10 h 405"/>
                <a:gd name="T46" fmla="*/ 5 w 523"/>
                <a:gd name="T47" fmla="*/ 9 h 405"/>
                <a:gd name="T48" fmla="*/ 5 w 523"/>
                <a:gd name="T49" fmla="*/ 9 h 405"/>
                <a:gd name="T50" fmla="*/ 5 w 523"/>
                <a:gd name="T51" fmla="*/ 8 h 405"/>
                <a:gd name="T52" fmla="*/ 5 w 523"/>
                <a:gd name="T53" fmla="*/ 8 h 405"/>
                <a:gd name="T54" fmla="*/ 7 w 523"/>
                <a:gd name="T55" fmla="*/ 8 h 405"/>
                <a:gd name="T56" fmla="*/ 7 w 523"/>
                <a:gd name="T57" fmla="*/ 8 h 405"/>
                <a:gd name="T58" fmla="*/ 7 w 523"/>
                <a:gd name="T59" fmla="*/ 6 h 405"/>
                <a:gd name="T60" fmla="*/ 7 w 523"/>
                <a:gd name="T61" fmla="*/ 6 h 405"/>
                <a:gd name="T62" fmla="*/ 7 w 523"/>
                <a:gd name="T63" fmla="*/ 5 h 405"/>
                <a:gd name="T64" fmla="*/ 6 w 523"/>
                <a:gd name="T65" fmla="*/ 4 h 405"/>
                <a:gd name="T66" fmla="*/ 5 w 523"/>
                <a:gd name="T67" fmla="*/ 4 h 405"/>
                <a:gd name="T68" fmla="*/ 4 w 523"/>
                <a:gd name="T69" fmla="*/ 4 h 405"/>
                <a:gd name="T70" fmla="*/ 5 w 523"/>
                <a:gd name="T71" fmla="*/ 5 h 405"/>
                <a:gd name="T72" fmla="*/ 5 w 523"/>
                <a:gd name="T73" fmla="*/ 5 h 405"/>
                <a:gd name="T74" fmla="*/ 6 w 523"/>
                <a:gd name="T75" fmla="*/ 5 h 405"/>
                <a:gd name="T76" fmla="*/ 7 w 523"/>
                <a:gd name="T77" fmla="*/ 6 h 405"/>
                <a:gd name="T78" fmla="*/ 6 w 523"/>
                <a:gd name="T79" fmla="*/ 6 h 405"/>
                <a:gd name="T80" fmla="*/ 6 w 523"/>
                <a:gd name="T81" fmla="*/ 7 h 405"/>
                <a:gd name="T82" fmla="*/ 5 w 523"/>
                <a:gd name="T83" fmla="*/ 6 h 405"/>
                <a:gd name="T84" fmla="*/ 4 w 523"/>
                <a:gd name="T85" fmla="*/ 6 h 405"/>
                <a:gd name="T86" fmla="*/ 3 w 523"/>
                <a:gd name="T87" fmla="*/ 6 h 405"/>
                <a:gd name="T88" fmla="*/ 2 w 523"/>
                <a:gd name="T89" fmla="*/ 5 h 405"/>
                <a:gd name="T90" fmla="*/ 3 w 523"/>
                <a:gd name="T91" fmla="*/ 5 h 405"/>
                <a:gd name="T92" fmla="*/ 3 w 523"/>
                <a:gd name="T93" fmla="*/ 4 h 405"/>
                <a:gd name="T94" fmla="*/ 3 w 523"/>
                <a:gd name="T95" fmla="*/ 3 h 405"/>
                <a:gd name="T96" fmla="*/ 3 w 523"/>
                <a:gd name="T97" fmla="*/ 3 h 405"/>
                <a:gd name="T98" fmla="*/ 2 w 523"/>
                <a:gd name="T99" fmla="*/ 2 h 405"/>
                <a:gd name="T100" fmla="*/ 2 w 523"/>
                <a:gd name="T101" fmla="*/ 2 h 405"/>
                <a:gd name="T102" fmla="*/ 2 w 523"/>
                <a:gd name="T103" fmla="*/ 2 h 405"/>
                <a:gd name="T104" fmla="*/ 0 w 523"/>
                <a:gd name="T105" fmla="*/ 2 h 405"/>
                <a:gd name="T106" fmla="*/ 2 w 523"/>
                <a:gd name="T107" fmla="*/ 2 h 405"/>
                <a:gd name="T108" fmla="*/ 2 w 523"/>
                <a:gd name="T109" fmla="*/ 2 h 405"/>
                <a:gd name="T110" fmla="*/ 2 w 523"/>
                <a:gd name="T111" fmla="*/ 0 h 405"/>
                <a:gd name="T112" fmla="*/ 2 w 523"/>
                <a:gd name="T113" fmla="*/ 2 h 405"/>
                <a:gd name="T114" fmla="*/ 3 w 523"/>
                <a:gd name="T115" fmla="*/ 2 h 405"/>
                <a:gd name="T116" fmla="*/ 3 w 523"/>
                <a:gd name="T117" fmla="*/ 2 h 405"/>
                <a:gd name="T118" fmla="*/ 3 w 523"/>
                <a:gd name="T119" fmla="*/ 2 h 405"/>
                <a:gd name="T120" fmla="*/ 3 w 523"/>
                <a:gd name="T121" fmla="*/ 2 h 405"/>
                <a:gd name="T122" fmla="*/ 4 w 523"/>
                <a:gd name="T123" fmla="*/ 2 h 405"/>
                <a:gd name="T124" fmla="*/ 5 w 523"/>
                <a:gd name="T125" fmla="*/ 2 h 40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23" h="405">
                  <a:moveTo>
                    <a:pt x="132" y="43"/>
                  </a:moveTo>
                  <a:lnTo>
                    <a:pt x="523" y="48"/>
                  </a:lnTo>
                  <a:lnTo>
                    <a:pt x="523" y="69"/>
                  </a:lnTo>
                  <a:lnTo>
                    <a:pt x="505" y="88"/>
                  </a:lnTo>
                  <a:lnTo>
                    <a:pt x="514" y="105"/>
                  </a:lnTo>
                  <a:lnTo>
                    <a:pt x="511" y="123"/>
                  </a:lnTo>
                  <a:lnTo>
                    <a:pt x="501" y="139"/>
                  </a:lnTo>
                  <a:lnTo>
                    <a:pt x="507" y="160"/>
                  </a:lnTo>
                  <a:lnTo>
                    <a:pt x="489" y="189"/>
                  </a:lnTo>
                  <a:lnTo>
                    <a:pt x="474" y="276"/>
                  </a:lnTo>
                  <a:lnTo>
                    <a:pt x="459" y="291"/>
                  </a:lnTo>
                  <a:lnTo>
                    <a:pt x="447" y="312"/>
                  </a:lnTo>
                  <a:lnTo>
                    <a:pt x="432" y="319"/>
                  </a:lnTo>
                  <a:lnTo>
                    <a:pt x="417" y="363"/>
                  </a:lnTo>
                  <a:lnTo>
                    <a:pt x="409" y="405"/>
                  </a:lnTo>
                  <a:lnTo>
                    <a:pt x="384" y="405"/>
                  </a:lnTo>
                  <a:lnTo>
                    <a:pt x="370" y="367"/>
                  </a:lnTo>
                  <a:lnTo>
                    <a:pt x="369" y="346"/>
                  </a:lnTo>
                  <a:lnTo>
                    <a:pt x="345" y="315"/>
                  </a:lnTo>
                  <a:lnTo>
                    <a:pt x="313" y="316"/>
                  </a:lnTo>
                  <a:lnTo>
                    <a:pt x="282" y="337"/>
                  </a:lnTo>
                  <a:lnTo>
                    <a:pt x="222" y="330"/>
                  </a:lnTo>
                  <a:lnTo>
                    <a:pt x="168" y="337"/>
                  </a:lnTo>
                  <a:lnTo>
                    <a:pt x="156" y="325"/>
                  </a:lnTo>
                  <a:lnTo>
                    <a:pt x="144" y="312"/>
                  </a:lnTo>
                  <a:lnTo>
                    <a:pt x="145" y="288"/>
                  </a:lnTo>
                  <a:lnTo>
                    <a:pt x="157" y="274"/>
                  </a:lnTo>
                  <a:lnTo>
                    <a:pt x="187" y="273"/>
                  </a:lnTo>
                  <a:lnTo>
                    <a:pt x="199" y="265"/>
                  </a:lnTo>
                  <a:lnTo>
                    <a:pt x="198" y="226"/>
                  </a:lnTo>
                  <a:lnTo>
                    <a:pt x="204" y="202"/>
                  </a:lnTo>
                  <a:lnTo>
                    <a:pt x="202" y="171"/>
                  </a:lnTo>
                  <a:lnTo>
                    <a:pt x="174" y="138"/>
                  </a:lnTo>
                  <a:lnTo>
                    <a:pt x="139" y="135"/>
                  </a:lnTo>
                  <a:lnTo>
                    <a:pt x="124" y="144"/>
                  </a:lnTo>
                  <a:lnTo>
                    <a:pt x="133" y="154"/>
                  </a:lnTo>
                  <a:lnTo>
                    <a:pt x="153" y="159"/>
                  </a:lnTo>
                  <a:lnTo>
                    <a:pt x="171" y="172"/>
                  </a:lnTo>
                  <a:lnTo>
                    <a:pt x="180" y="196"/>
                  </a:lnTo>
                  <a:lnTo>
                    <a:pt x="175" y="211"/>
                  </a:lnTo>
                  <a:lnTo>
                    <a:pt x="175" y="231"/>
                  </a:lnTo>
                  <a:lnTo>
                    <a:pt x="150" y="225"/>
                  </a:lnTo>
                  <a:lnTo>
                    <a:pt x="99" y="225"/>
                  </a:lnTo>
                  <a:lnTo>
                    <a:pt x="78" y="211"/>
                  </a:lnTo>
                  <a:lnTo>
                    <a:pt x="69" y="189"/>
                  </a:lnTo>
                  <a:lnTo>
                    <a:pt x="76" y="150"/>
                  </a:lnTo>
                  <a:lnTo>
                    <a:pt x="82" y="127"/>
                  </a:lnTo>
                  <a:lnTo>
                    <a:pt x="79" y="102"/>
                  </a:lnTo>
                  <a:lnTo>
                    <a:pt x="81" y="85"/>
                  </a:lnTo>
                  <a:lnTo>
                    <a:pt x="73" y="61"/>
                  </a:lnTo>
                  <a:lnTo>
                    <a:pt x="49" y="45"/>
                  </a:lnTo>
                  <a:lnTo>
                    <a:pt x="10" y="45"/>
                  </a:lnTo>
                  <a:lnTo>
                    <a:pt x="0" y="28"/>
                  </a:lnTo>
                  <a:lnTo>
                    <a:pt x="12" y="12"/>
                  </a:lnTo>
                  <a:lnTo>
                    <a:pt x="30" y="3"/>
                  </a:lnTo>
                  <a:lnTo>
                    <a:pt x="58" y="0"/>
                  </a:lnTo>
                  <a:lnTo>
                    <a:pt x="69" y="4"/>
                  </a:lnTo>
                  <a:lnTo>
                    <a:pt x="85" y="7"/>
                  </a:lnTo>
                  <a:lnTo>
                    <a:pt x="97" y="24"/>
                  </a:lnTo>
                  <a:lnTo>
                    <a:pt x="93" y="40"/>
                  </a:lnTo>
                  <a:lnTo>
                    <a:pt x="94" y="61"/>
                  </a:lnTo>
                  <a:lnTo>
                    <a:pt x="118" y="58"/>
                  </a:lnTo>
                  <a:lnTo>
                    <a:pt x="132" y="43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03">
              <a:extLst>
                <a:ext uri="{FF2B5EF4-FFF2-40B4-BE49-F238E27FC236}">
                  <a16:creationId xmlns:a16="http://schemas.microsoft.com/office/drawing/2014/main" id="{BF384C09-B69E-4FBA-9EF2-6396058BC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" y="2312"/>
              <a:ext cx="557" cy="393"/>
            </a:xfrm>
            <a:custGeom>
              <a:avLst/>
              <a:gdLst>
                <a:gd name="T0" fmla="*/ 5 w 719"/>
                <a:gd name="T1" fmla="*/ 2 h 515"/>
                <a:gd name="T2" fmla="*/ 7 w 719"/>
                <a:gd name="T3" fmla="*/ 0 h 515"/>
                <a:gd name="T4" fmla="*/ 20 w 719"/>
                <a:gd name="T5" fmla="*/ 2 h 515"/>
                <a:gd name="T6" fmla="*/ 20 w 719"/>
                <a:gd name="T7" fmla="*/ 2 h 515"/>
                <a:gd name="T8" fmla="*/ 26 w 719"/>
                <a:gd name="T9" fmla="*/ 2 h 515"/>
                <a:gd name="T10" fmla="*/ 26 w 719"/>
                <a:gd name="T11" fmla="*/ 9 h 515"/>
                <a:gd name="T12" fmla="*/ 20 w 719"/>
                <a:gd name="T13" fmla="*/ 9 h 515"/>
                <a:gd name="T14" fmla="*/ 20 w 719"/>
                <a:gd name="T15" fmla="*/ 16 h 515"/>
                <a:gd name="T16" fmla="*/ 12 w 719"/>
                <a:gd name="T17" fmla="*/ 15 h 515"/>
                <a:gd name="T18" fmla="*/ 12 w 719"/>
                <a:gd name="T19" fmla="*/ 12 h 515"/>
                <a:gd name="T20" fmla="*/ 9 w 719"/>
                <a:gd name="T21" fmla="*/ 12 h 515"/>
                <a:gd name="T22" fmla="*/ 9 w 719"/>
                <a:gd name="T23" fmla="*/ 15 h 515"/>
                <a:gd name="T24" fmla="*/ 2 w 719"/>
                <a:gd name="T25" fmla="*/ 15 h 515"/>
                <a:gd name="T26" fmla="*/ 2 w 719"/>
                <a:gd name="T27" fmla="*/ 14 h 515"/>
                <a:gd name="T28" fmla="*/ 2 w 719"/>
                <a:gd name="T29" fmla="*/ 14 h 515"/>
                <a:gd name="T30" fmla="*/ 2 w 719"/>
                <a:gd name="T31" fmla="*/ 12 h 515"/>
                <a:gd name="T32" fmla="*/ 2 w 719"/>
                <a:gd name="T33" fmla="*/ 11 h 515"/>
                <a:gd name="T34" fmla="*/ 0 w 719"/>
                <a:gd name="T35" fmla="*/ 11 h 515"/>
                <a:gd name="T36" fmla="*/ 2 w 719"/>
                <a:gd name="T37" fmla="*/ 9 h 515"/>
                <a:gd name="T38" fmla="*/ 2 w 719"/>
                <a:gd name="T39" fmla="*/ 9 h 515"/>
                <a:gd name="T40" fmla="*/ 2 w 719"/>
                <a:gd name="T41" fmla="*/ 8 h 515"/>
                <a:gd name="T42" fmla="*/ 2 w 719"/>
                <a:gd name="T43" fmla="*/ 7 h 515"/>
                <a:gd name="T44" fmla="*/ 2 w 719"/>
                <a:gd name="T45" fmla="*/ 6 h 515"/>
                <a:gd name="T46" fmla="*/ 4 w 719"/>
                <a:gd name="T47" fmla="*/ 6 h 515"/>
                <a:gd name="T48" fmla="*/ 4 w 719"/>
                <a:gd name="T49" fmla="*/ 5 h 515"/>
                <a:gd name="T50" fmla="*/ 4 w 719"/>
                <a:gd name="T51" fmla="*/ 4 h 515"/>
                <a:gd name="T52" fmla="*/ 5 w 719"/>
                <a:gd name="T53" fmla="*/ 4 h 515"/>
                <a:gd name="T54" fmla="*/ 5 w 719"/>
                <a:gd name="T55" fmla="*/ 3 h 515"/>
                <a:gd name="T56" fmla="*/ 6 w 719"/>
                <a:gd name="T57" fmla="*/ 2 h 515"/>
                <a:gd name="T58" fmla="*/ 5 w 719"/>
                <a:gd name="T59" fmla="*/ 2 h 51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19" h="515">
                  <a:moveTo>
                    <a:pt x="161" y="17"/>
                  </a:moveTo>
                  <a:lnTo>
                    <a:pt x="192" y="0"/>
                  </a:lnTo>
                  <a:lnTo>
                    <a:pt x="569" y="3"/>
                  </a:lnTo>
                  <a:lnTo>
                    <a:pt x="567" y="9"/>
                  </a:lnTo>
                  <a:lnTo>
                    <a:pt x="716" y="12"/>
                  </a:lnTo>
                  <a:lnTo>
                    <a:pt x="719" y="305"/>
                  </a:lnTo>
                  <a:lnTo>
                    <a:pt x="575" y="311"/>
                  </a:lnTo>
                  <a:lnTo>
                    <a:pt x="575" y="515"/>
                  </a:lnTo>
                  <a:lnTo>
                    <a:pt x="332" y="512"/>
                  </a:lnTo>
                  <a:lnTo>
                    <a:pt x="335" y="422"/>
                  </a:lnTo>
                  <a:lnTo>
                    <a:pt x="233" y="420"/>
                  </a:lnTo>
                  <a:lnTo>
                    <a:pt x="234" y="512"/>
                  </a:lnTo>
                  <a:lnTo>
                    <a:pt x="2" y="509"/>
                  </a:lnTo>
                  <a:lnTo>
                    <a:pt x="35" y="479"/>
                  </a:lnTo>
                  <a:lnTo>
                    <a:pt x="36" y="450"/>
                  </a:lnTo>
                  <a:lnTo>
                    <a:pt x="29" y="423"/>
                  </a:lnTo>
                  <a:lnTo>
                    <a:pt x="18" y="386"/>
                  </a:lnTo>
                  <a:lnTo>
                    <a:pt x="0" y="350"/>
                  </a:lnTo>
                  <a:lnTo>
                    <a:pt x="21" y="311"/>
                  </a:lnTo>
                  <a:lnTo>
                    <a:pt x="62" y="306"/>
                  </a:lnTo>
                  <a:lnTo>
                    <a:pt x="51" y="269"/>
                  </a:lnTo>
                  <a:lnTo>
                    <a:pt x="54" y="246"/>
                  </a:lnTo>
                  <a:lnTo>
                    <a:pt x="72" y="213"/>
                  </a:lnTo>
                  <a:lnTo>
                    <a:pt x="104" y="206"/>
                  </a:lnTo>
                  <a:lnTo>
                    <a:pt x="113" y="164"/>
                  </a:lnTo>
                  <a:lnTo>
                    <a:pt x="116" y="137"/>
                  </a:lnTo>
                  <a:lnTo>
                    <a:pt x="138" y="114"/>
                  </a:lnTo>
                  <a:lnTo>
                    <a:pt x="141" y="95"/>
                  </a:lnTo>
                  <a:lnTo>
                    <a:pt x="173" y="65"/>
                  </a:lnTo>
                  <a:lnTo>
                    <a:pt x="161" y="17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04">
              <a:extLst>
                <a:ext uri="{FF2B5EF4-FFF2-40B4-BE49-F238E27FC236}">
                  <a16:creationId xmlns:a16="http://schemas.microsoft.com/office/drawing/2014/main" id="{2492D70D-C8AE-4DBD-A9EB-FAE5CE192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6" y="2299"/>
              <a:ext cx="392" cy="388"/>
            </a:xfrm>
            <a:custGeom>
              <a:avLst/>
              <a:gdLst>
                <a:gd name="T0" fmla="*/ 5 w 506"/>
                <a:gd name="T1" fmla="*/ 2 h 509"/>
                <a:gd name="T2" fmla="*/ 10 w 506"/>
                <a:gd name="T3" fmla="*/ 2 h 509"/>
                <a:gd name="T4" fmla="*/ 10 w 506"/>
                <a:gd name="T5" fmla="*/ 2 h 509"/>
                <a:gd name="T6" fmla="*/ 14 w 506"/>
                <a:gd name="T7" fmla="*/ 2 h 509"/>
                <a:gd name="T8" fmla="*/ 14 w 506"/>
                <a:gd name="T9" fmla="*/ 0 h 509"/>
                <a:gd name="T10" fmla="*/ 18 w 506"/>
                <a:gd name="T11" fmla="*/ 2 h 509"/>
                <a:gd name="T12" fmla="*/ 18 w 506"/>
                <a:gd name="T13" fmla="*/ 9 h 509"/>
                <a:gd name="T14" fmla="*/ 19 w 506"/>
                <a:gd name="T15" fmla="*/ 11 h 509"/>
                <a:gd name="T16" fmla="*/ 18 w 506"/>
                <a:gd name="T17" fmla="*/ 11 h 509"/>
                <a:gd name="T18" fmla="*/ 18 w 506"/>
                <a:gd name="T19" fmla="*/ 11 h 509"/>
                <a:gd name="T20" fmla="*/ 17 w 506"/>
                <a:gd name="T21" fmla="*/ 12 h 509"/>
                <a:gd name="T22" fmla="*/ 17 w 506"/>
                <a:gd name="T23" fmla="*/ 11 h 509"/>
                <a:gd name="T24" fmla="*/ 17 w 506"/>
                <a:gd name="T25" fmla="*/ 12 h 509"/>
                <a:gd name="T26" fmla="*/ 17 w 506"/>
                <a:gd name="T27" fmla="*/ 13 h 509"/>
                <a:gd name="T28" fmla="*/ 12 w 506"/>
                <a:gd name="T29" fmla="*/ 13 h 509"/>
                <a:gd name="T30" fmla="*/ 12 w 506"/>
                <a:gd name="T31" fmla="*/ 14 h 509"/>
                <a:gd name="T32" fmla="*/ 2 w 506"/>
                <a:gd name="T33" fmla="*/ 14 h 509"/>
                <a:gd name="T34" fmla="*/ 2 w 506"/>
                <a:gd name="T35" fmla="*/ 15 h 509"/>
                <a:gd name="T36" fmla="*/ 0 w 506"/>
                <a:gd name="T37" fmla="*/ 14 h 509"/>
                <a:gd name="T38" fmla="*/ 0 w 506"/>
                <a:gd name="T39" fmla="*/ 10 h 509"/>
                <a:gd name="T40" fmla="*/ 5 w 506"/>
                <a:gd name="T41" fmla="*/ 9 h 509"/>
                <a:gd name="T42" fmla="*/ 5 w 506"/>
                <a:gd name="T43" fmla="*/ 2 h 5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06" h="509">
                  <a:moveTo>
                    <a:pt x="141" y="27"/>
                  </a:moveTo>
                  <a:lnTo>
                    <a:pt x="285" y="26"/>
                  </a:lnTo>
                  <a:lnTo>
                    <a:pt x="285" y="11"/>
                  </a:lnTo>
                  <a:lnTo>
                    <a:pt x="386" y="12"/>
                  </a:lnTo>
                  <a:lnTo>
                    <a:pt x="386" y="0"/>
                  </a:lnTo>
                  <a:lnTo>
                    <a:pt x="489" y="3"/>
                  </a:lnTo>
                  <a:lnTo>
                    <a:pt x="492" y="318"/>
                  </a:lnTo>
                  <a:lnTo>
                    <a:pt x="506" y="350"/>
                  </a:lnTo>
                  <a:lnTo>
                    <a:pt x="497" y="365"/>
                  </a:lnTo>
                  <a:lnTo>
                    <a:pt x="494" y="386"/>
                  </a:lnTo>
                  <a:lnTo>
                    <a:pt x="485" y="401"/>
                  </a:lnTo>
                  <a:lnTo>
                    <a:pt x="468" y="398"/>
                  </a:lnTo>
                  <a:lnTo>
                    <a:pt x="473" y="419"/>
                  </a:lnTo>
                  <a:lnTo>
                    <a:pt x="464" y="437"/>
                  </a:lnTo>
                  <a:lnTo>
                    <a:pt x="329" y="440"/>
                  </a:lnTo>
                  <a:lnTo>
                    <a:pt x="332" y="492"/>
                  </a:lnTo>
                  <a:lnTo>
                    <a:pt x="68" y="495"/>
                  </a:lnTo>
                  <a:lnTo>
                    <a:pt x="65" y="509"/>
                  </a:lnTo>
                  <a:lnTo>
                    <a:pt x="0" y="507"/>
                  </a:lnTo>
                  <a:lnTo>
                    <a:pt x="0" y="329"/>
                  </a:lnTo>
                  <a:lnTo>
                    <a:pt x="144" y="323"/>
                  </a:lnTo>
                  <a:lnTo>
                    <a:pt x="141" y="27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05">
              <a:extLst>
                <a:ext uri="{FF2B5EF4-FFF2-40B4-BE49-F238E27FC236}">
                  <a16:creationId xmlns:a16="http://schemas.microsoft.com/office/drawing/2014/main" id="{530182D9-2F48-47FB-94E8-D8F3DC604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5" y="1805"/>
              <a:ext cx="639" cy="502"/>
            </a:xfrm>
            <a:custGeom>
              <a:avLst/>
              <a:gdLst>
                <a:gd name="T0" fmla="*/ 2 w 825"/>
                <a:gd name="T1" fmla="*/ 5 h 659"/>
                <a:gd name="T2" fmla="*/ 2 w 825"/>
                <a:gd name="T3" fmla="*/ 5 h 659"/>
                <a:gd name="T4" fmla="*/ 3 w 825"/>
                <a:gd name="T5" fmla="*/ 4 h 659"/>
                <a:gd name="T6" fmla="*/ 4 w 825"/>
                <a:gd name="T7" fmla="*/ 3 h 659"/>
                <a:gd name="T8" fmla="*/ 4 w 825"/>
                <a:gd name="T9" fmla="*/ 2 h 659"/>
                <a:gd name="T10" fmla="*/ 5 w 825"/>
                <a:gd name="T11" fmla="*/ 2 h 659"/>
                <a:gd name="T12" fmla="*/ 7 w 825"/>
                <a:gd name="T13" fmla="*/ 2 h 659"/>
                <a:gd name="T14" fmla="*/ 7 w 825"/>
                <a:gd name="T15" fmla="*/ 2 h 659"/>
                <a:gd name="T16" fmla="*/ 9 w 825"/>
                <a:gd name="T17" fmla="*/ 0 h 659"/>
                <a:gd name="T18" fmla="*/ 9 w 825"/>
                <a:gd name="T19" fmla="*/ 2 h 659"/>
                <a:gd name="T20" fmla="*/ 9 w 825"/>
                <a:gd name="T21" fmla="*/ 2 h 659"/>
                <a:gd name="T22" fmla="*/ 9 w 825"/>
                <a:gd name="T23" fmla="*/ 3 h 659"/>
                <a:gd name="T24" fmla="*/ 10 w 825"/>
                <a:gd name="T25" fmla="*/ 3 h 659"/>
                <a:gd name="T26" fmla="*/ 26 w 825"/>
                <a:gd name="T27" fmla="*/ 2 h 659"/>
                <a:gd name="T28" fmla="*/ 26 w 825"/>
                <a:gd name="T29" fmla="*/ 2 h 659"/>
                <a:gd name="T30" fmla="*/ 28 w 825"/>
                <a:gd name="T31" fmla="*/ 2 h 659"/>
                <a:gd name="T32" fmla="*/ 28 w 825"/>
                <a:gd name="T33" fmla="*/ 4 h 659"/>
                <a:gd name="T34" fmla="*/ 29 w 825"/>
                <a:gd name="T35" fmla="*/ 5 h 659"/>
                <a:gd name="T36" fmla="*/ 30 w 825"/>
                <a:gd name="T37" fmla="*/ 5 h 659"/>
                <a:gd name="T38" fmla="*/ 27 w 825"/>
                <a:gd name="T39" fmla="*/ 6 h 659"/>
                <a:gd name="T40" fmla="*/ 26 w 825"/>
                <a:gd name="T41" fmla="*/ 6 h 659"/>
                <a:gd name="T42" fmla="*/ 26 w 825"/>
                <a:gd name="T43" fmla="*/ 5 h 659"/>
                <a:gd name="T44" fmla="*/ 26 w 825"/>
                <a:gd name="T45" fmla="*/ 12 h 659"/>
                <a:gd name="T46" fmla="*/ 26 w 825"/>
                <a:gd name="T47" fmla="*/ 12 h 659"/>
                <a:gd name="T48" fmla="*/ 23 w 825"/>
                <a:gd name="T49" fmla="*/ 16 h 659"/>
                <a:gd name="T50" fmla="*/ 23 w 825"/>
                <a:gd name="T51" fmla="*/ 18 h 659"/>
                <a:gd name="T52" fmla="*/ 22 w 825"/>
                <a:gd name="T53" fmla="*/ 18 h 659"/>
                <a:gd name="T54" fmla="*/ 22 w 825"/>
                <a:gd name="T55" fmla="*/ 16 h 659"/>
                <a:gd name="T56" fmla="*/ 20 w 825"/>
                <a:gd name="T57" fmla="*/ 16 h 659"/>
                <a:gd name="T58" fmla="*/ 19 w 825"/>
                <a:gd name="T59" fmla="*/ 16 h 659"/>
                <a:gd name="T60" fmla="*/ 18 w 825"/>
                <a:gd name="T61" fmla="*/ 17 h 659"/>
                <a:gd name="T62" fmla="*/ 17 w 825"/>
                <a:gd name="T63" fmla="*/ 18 h 659"/>
                <a:gd name="T64" fmla="*/ 15 w 825"/>
                <a:gd name="T65" fmla="*/ 19 h 659"/>
                <a:gd name="T66" fmla="*/ 13 w 825"/>
                <a:gd name="T67" fmla="*/ 19 h 659"/>
                <a:gd name="T68" fmla="*/ 9 w 825"/>
                <a:gd name="T69" fmla="*/ 19 h 659"/>
                <a:gd name="T70" fmla="*/ 5 w 825"/>
                <a:gd name="T71" fmla="*/ 19 h 659"/>
                <a:gd name="T72" fmla="*/ 4 w 825"/>
                <a:gd name="T73" fmla="*/ 8 h 659"/>
                <a:gd name="T74" fmla="*/ 4 w 825"/>
                <a:gd name="T75" fmla="*/ 7 h 659"/>
                <a:gd name="T76" fmla="*/ 3 w 825"/>
                <a:gd name="T77" fmla="*/ 6 h 659"/>
                <a:gd name="T78" fmla="*/ 2 w 825"/>
                <a:gd name="T79" fmla="*/ 5 h 659"/>
                <a:gd name="T80" fmla="*/ 0 w 825"/>
                <a:gd name="T81" fmla="*/ 5 h 65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25" h="659">
                  <a:moveTo>
                    <a:pt x="0" y="168"/>
                  </a:moveTo>
                  <a:lnTo>
                    <a:pt x="37" y="164"/>
                  </a:lnTo>
                  <a:lnTo>
                    <a:pt x="39" y="152"/>
                  </a:lnTo>
                  <a:lnTo>
                    <a:pt x="67" y="149"/>
                  </a:lnTo>
                  <a:lnTo>
                    <a:pt x="67" y="129"/>
                  </a:lnTo>
                  <a:lnTo>
                    <a:pt x="84" y="123"/>
                  </a:lnTo>
                  <a:lnTo>
                    <a:pt x="88" y="110"/>
                  </a:lnTo>
                  <a:lnTo>
                    <a:pt x="102" y="104"/>
                  </a:lnTo>
                  <a:lnTo>
                    <a:pt x="123" y="98"/>
                  </a:lnTo>
                  <a:lnTo>
                    <a:pt x="123" y="84"/>
                  </a:lnTo>
                  <a:lnTo>
                    <a:pt x="138" y="84"/>
                  </a:lnTo>
                  <a:lnTo>
                    <a:pt x="157" y="77"/>
                  </a:lnTo>
                  <a:lnTo>
                    <a:pt x="163" y="59"/>
                  </a:lnTo>
                  <a:lnTo>
                    <a:pt x="181" y="39"/>
                  </a:lnTo>
                  <a:lnTo>
                    <a:pt x="196" y="36"/>
                  </a:lnTo>
                  <a:lnTo>
                    <a:pt x="204" y="23"/>
                  </a:lnTo>
                  <a:lnTo>
                    <a:pt x="238" y="2"/>
                  </a:lnTo>
                  <a:lnTo>
                    <a:pt x="253" y="0"/>
                  </a:lnTo>
                  <a:lnTo>
                    <a:pt x="259" y="21"/>
                  </a:lnTo>
                  <a:lnTo>
                    <a:pt x="247" y="38"/>
                  </a:lnTo>
                  <a:lnTo>
                    <a:pt x="241" y="56"/>
                  </a:lnTo>
                  <a:lnTo>
                    <a:pt x="261" y="62"/>
                  </a:lnTo>
                  <a:lnTo>
                    <a:pt x="256" y="83"/>
                  </a:lnTo>
                  <a:lnTo>
                    <a:pt x="270" y="89"/>
                  </a:lnTo>
                  <a:lnTo>
                    <a:pt x="273" y="111"/>
                  </a:lnTo>
                  <a:lnTo>
                    <a:pt x="283" y="102"/>
                  </a:lnTo>
                  <a:lnTo>
                    <a:pt x="321" y="135"/>
                  </a:lnTo>
                  <a:lnTo>
                    <a:pt x="715" y="50"/>
                  </a:lnTo>
                  <a:lnTo>
                    <a:pt x="733" y="60"/>
                  </a:lnTo>
                  <a:lnTo>
                    <a:pt x="741" y="66"/>
                  </a:lnTo>
                  <a:lnTo>
                    <a:pt x="762" y="57"/>
                  </a:lnTo>
                  <a:lnTo>
                    <a:pt x="766" y="65"/>
                  </a:lnTo>
                  <a:lnTo>
                    <a:pt x="771" y="117"/>
                  </a:lnTo>
                  <a:lnTo>
                    <a:pt x="784" y="125"/>
                  </a:lnTo>
                  <a:lnTo>
                    <a:pt x="796" y="125"/>
                  </a:lnTo>
                  <a:lnTo>
                    <a:pt x="811" y="146"/>
                  </a:lnTo>
                  <a:lnTo>
                    <a:pt x="825" y="164"/>
                  </a:lnTo>
                  <a:lnTo>
                    <a:pt x="825" y="179"/>
                  </a:lnTo>
                  <a:lnTo>
                    <a:pt x="796" y="203"/>
                  </a:lnTo>
                  <a:lnTo>
                    <a:pt x="751" y="209"/>
                  </a:lnTo>
                  <a:lnTo>
                    <a:pt x="748" y="200"/>
                  </a:lnTo>
                  <a:lnTo>
                    <a:pt x="741" y="203"/>
                  </a:lnTo>
                  <a:lnTo>
                    <a:pt x="733" y="189"/>
                  </a:lnTo>
                  <a:lnTo>
                    <a:pt x="714" y="191"/>
                  </a:lnTo>
                  <a:lnTo>
                    <a:pt x="693" y="197"/>
                  </a:lnTo>
                  <a:lnTo>
                    <a:pt x="694" y="413"/>
                  </a:lnTo>
                  <a:lnTo>
                    <a:pt x="708" y="419"/>
                  </a:lnTo>
                  <a:lnTo>
                    <a:pt x="715" y="428"/>
                  </a:lnTo>
                  <a:lnTo>
                    <a:pt x="720" y="567"/>
                  </a:lnTo>
                  <a:lnTo>
                    <a:pt x="652" y="569"/>
                  </a:lnTo>
                  <a:lnTo>
                    <a:pt x="654" y="609"/>
                  </a:lnTo>
                  <a:lnTo>
                    <a:pt x="637" y="614"/>
                  </a:lnTo>
                  <a:lnTo>
                    <a:pt x="627" y="615"/>
                  </a:lnTo>
                  <a:lnTo>
                    <a:pt x="618" y="609"/>
                  </a:lnTo>
                  <a:lnTo>
                    <a:pt x="603" y="567"/>
                  </a:lnTo>
                  <a:lnTo>
                    <a:pt x="589" y="563"/>
                  </a:lnTo>
                  <a:lnTo>
                    <a:pt x="580" y="548"/>
                  </a:lnTo>
                  <a:lnTo>
                    <a:pt x="556" y="540"/>
                  </a:lnTo>
                  <a:lnTo>
                    <a:pt x="540" y="546"/>
                  </a:lnTo>
                  <a:lnTo>
                    <a:pt x="531" y="564"/>
                  </a:lnTo>
                  <a:lnTo>
                    <a:pt x="513" y="567"/>
                  </a:lnTo>
                  <a:lnTo>
                    <a:pt x="499" y="585"/>
                  </a:lnTo>
                  <a:lnTo>
                    <a:pt x="477" y="590"/>
                  </a:lnTo>
                  <a:lnTo>
                    <a:pt x="463" y="609"/>
                  </a:lnTo>
                  <a:lnTo>
                    <a:pt x="456" y="635"/>
                  </a:lnTo>
                  <a:lnTo>
                    <a:pt x="435" y="651"/>
                  </a:lnTo>
                  <a:lnTo>
                    <a:pt x="403" y="648"/>
                  </a:lnTo>
                  <a:lnTo>
                    <a:pt x="364" y="656"/>
                  </a:lnTo>
                  <a:lnTo>
                    <a:pt x="349" y="647"/>
                  </a:lnTo>
                  <a:lnTo>
                    <a:pt x="246" y="650"/>
                  </a:lnTo>
                  <a:lnTo>
                    <a:pt x="243" y="659"/>
                  </a:lnTo>
                  <a:lnTo>
                    <a:pt x="144" y="659"/>
                  </a:lnTo>
                  <a:lnTo>
                    <a:pt x="141" y="285"/>
                  </a:lnTo>
                  <a:lnTo>
                    <a:pt x="124" y="284"/>
                  </a:lnTo>
                  <a:lnTo>
                    <a:pt x="129" y="248"/>
                  </a:lnTo>
                  <a:lnTo>
                    <a:pt x="109" y="245"/>
                  </a:lnTo>
                  <a:lnTo>
                    <a:pt x="111" y="228"/>
                  </a:lnTo>
                  <a:lnTo>
                    <a:pt x="91" y="228"/>
                  </a:lnTo>
                  <a:lnTo>
                    <a:pt x="91" y="198"/>
                  </a:lnTo>
                  <a:lnTo>
                    <a:pt x="72" y="191"/>
                  </a:lnTo>
                  <a:lnTo>
                    <a:pt x="34" y="189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106">
              <a:extLst>
                <a:ext uri="{FF2B5EF4-FFF2-40B4-BE49-F238E27FC236}">
                  <a16:creationId xmlns:a16="http://schemas.microsoft.com/office/drawing/2014/main" id="{009F6C99-746B-49F6-B9A3-3F1DE3285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0" y="1569"/>
              <a:ext cx="572" cy="336"/>
            </a:xfrm>
            <a:custGeom>
              <a:avLst/>
              <a:gdLst>
                <a:gd name="T0" fmla="*/ 0 w 738"/>
                <a:gd name="T1" fmla="*/ 3 h 441"/>
                <a:gd name="T2" fmla="*/ 12 w 738"/>
                <a:gd name="T3" fmla="*/ 3 h 441"/>
                <a:gd name="T4" fmla="*/ 12 w 738"/>
                <a:gd name="T5" fmla="*/ 0 h 441"/>
                <a:gd name="T6" fmla="*/ 20 w 738"/>
                <a:gd name="T7" fmla="*/ 2 h 441"/>
                <a:gd name="T8" fmla="*/ 20 w 738"/>
                <a:gd name="T9" fmla="*/ 2 h 441"/>
                <a:gd name="T10" fmla="*/ 22 w 738"/>
                <a:gd name="T11" fmla="*/ 2 h 441"/>
                <a:gd name="T12" fmla="*/ 20 w 738"/>
                <a:gd name="T13" fmla="*/ 2 h 441"/>
                <a:gd name="T14" fmla="*/ 20 w 738"/>
                <a:gd name="T15" fmla="*/ 2 h 441"/>
                <a:gd name="T16" fmla="*/ 20 w 738"/>
                <a:gd name="T17" fmla="*/ 2 h 441"/>
                <a:gd name="T18" fmla="*/ 22 w 738"/>
                <a:gd name="T19" fmla="*/ 3 h 441"/>
                <a:gd name="T20" fmla="*/ 21 w 738"/>
                <a:gd name="T21" fmla="*/ 4 h 441"/>
                <a:gd name="T22" fmla="*/ 20 w 738"/>
                <a:gd name="T23" fmla="*/ 4 h 441"/>
                <a:gd name="T24" fmla="*/ 20 w 738"/>
                <a:gd name="T25" fmla="*/ 5 h 441"/>
                <a:gd name="T26" fmla="*/ 20 w 738"/>
                <a:gd name="T27" fmla="*/ 5 h 441"/>
                <a:gd name="T28" fmla="*/ 22 w 738"/>
                <a:gd name="T29" fmla="*/ 5 h 441"/>
                <a:gd name="T30" fmla="*/ 20 w 738"/>
                <a:gd name="T31" fmla="*/ 5 h 441"/>
                <a:gd name="T32" fmla="*/ 20 w 738"/>
                <a:gd name="T33" fmla="*/ 5 h 441"/>
                <a:gd name="T34" fmla="*/ 22 w 738"/>
                <a:gd name="T35" fmla="*/ 6 h 441"/>
                <a:gd name="T36" fmla="*/ 22 w 738"/>
                <a:gd name="T37" fmla="*/ 6 h 441"/>
                <a:gd name="T38" fmla="*/ 22 w 738"/>
                <a:gd name="T39" fmla="*/ 6 h 441"/>
                <a:gd name="T40" fmla="*/ 22 w 738"/>
                <a:gd name="T41" fmla="*/ 6 h 441"/>
                <a:gd name="T42" fmla="*/ 23 w 738"/>
                <a:gd name="T43" fmla="*/ 8 h 441"/>
                <a:gd name="T44" fmla="*/ 23 w 738"/>
                <a:gd name="T45" fmla="*/ 8 h 441"/>
                <a:gd name="T46" fmla="*/ 24 w 738"/>
                <a:gd name="T47" fmla="*/ 9 h 441"/>
                <a:gd name="T48" fmla="*/ 25 w 738"/>
                <a:gd name="T49" fmla="*/ 9 h 441"/>
                <a:gd name="T50" fmla="*/ 25 w 738"/>
                <a:gd name="T51" fmla="*/ 10 h 441"/>
                <a:gd name="T52" fmla="*/ 26 w 738"/>
                <a:gd name="T53" fmla="*/ 9 h 441"/>
                <a:gd name="T54" fmla="*/ 26 w 738"/>
                <a:gd name="T55" fmla="*/ 9 h 441"/>
                <a:gd name="T56" fmla="*/ 26 w 738"/>
                <a:gd name="T57" fmla="*/ 10 h 441"/>
                <a:gd name="T58" fmla="*/ 26 w 738"/>
                <a:gd name="T59" fmla="*/ 10 h 441"/>
                <a:gd name="T60" fmla="*/ 26 w 738"/>
                <a:gd name="T61" fmla="*/ 11 h 441"/>
                <a:gd name="T62" fmla="*/ 12 w 738"/>
                <a:gd name="T63" fmla="*/ 13 h 441"/>
                <a:gd name="T64" fmla="*/ 11 w 738"/>
                <a:gd name="T65" fmla="*/ 13 h 441"/>
                <a:gd name="T66" fmla="*/ 10 w 738"/>
                <a:gd name="T67" fmla="*/ 12 h 441"/>
                <a:gd name="T68" fmla="*/ 10 w 738"/>
                <a:gd name="T69" fmla="*/ 12 h 441"/>
                <a:gd name="T70" fmla="*/ 9 w 738"/>
                <a:gd name="T71" fmla="*/ 12 h 441"/>
                <a:gd name="T72" fmla="*/ 9 w 738"/>
                <a:gd name="T73" fmla="*/ 11 h 441"/>
                <a:gd name="T74" fmla="*/ 9 w 738"/>
                <a:gd name="T75" fmla="*/ 11 h 441"/>
                <a:gd name="T76" fmla="*/ 9 w 738"/>
                <a:gd name="T77" fmla="*/ 11 h 441"/>
                <a:gd name="T78" fmla="*/ 9 w 738"/>
                <a:gd name="T79" fmla="*/ 11 h 441"/>
                <a:gd name="T80" fmla="*/ 9 w 738"/>
                <a:gd name="T81" fmla="*/ 10 h 441"/>
                <a:gd name="T82" fmla="*/ 9 w 738"/>
                <a:gd name="T83" fmla="*/ 9 h 441"/>
                <a:gd name="T84" fmla="*/ 9 w 738"/>
                <a:gd name="T85" fmla="*/ 9 h 441"/>
                <a:gd name="T86" fmla="*/ 8 w 738"/>
                <a:gd name="T87" fmla="*/ 8 h 441"/>
                <a:gd name="T88" fmla="*/ 7 w 738"/>
                <a:gd name="T89" fmla="*/ 8 h 441"/>
                <a:gd name="T90" fmla="*/ 7 w 738"/>
                <a:gd name="T91" fmla="*/ 7 h 441"/>
                <a:gd name="T92" fmla="*/ 5 w 738"/>
                <a:gd name="T93" fmla="*/ 6 h 441"/>
                <a:gd name="T94" fmla="*/ 5 w 738"/>
                <a:gd name="T95" fmla="*/ 6 h 441"/>
                <a:gd name="T96" fmla="*/ 4 w 738"/>
                <a:gd name="T97" fmla="*/ 6 h 441"/>
                <a:gd name="T98" fmla="*/ 2 w 738"/>
                <a:gd name="T99" fmla="*/ 5 h 441"/>
                <a:gd name="T100" fmla="*/ 2 w 738"/>
                <a:gd name="T101" fmla="*/ 5 h 441"/>
                <a:gd name="T102" fmla="*/ 2 w 738"/>
                <a:gd name="T103" fmla="*/ 5 h 441"/>
                <a:gd name="T104" fmla="*/ 2 w 738"/>
                <a:gd name="T105" fmla="*/ 5 h 441"/>
                <a:gd name="T106" fmla="*/ 2 w 738"/>
                <a:gd name="T107" fmla="*/ 4 h 441"/>
                <a:gd name="T108" fmla="*/ 2 w 738"/>
                <a:gd name="T109" fmla="*/ 4 h 441"/>
                <a:gd name="T110" fmla="*/ 2 w 738"/>
                <a:gd name="T111" fmla="*/ 4 h 441"/>
                <a:gd name="T112" fmla="*/ 0 w 738"/>
                <a:gd name="T113" fmla="*/ 3 h 4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38" h="441">
                  <a:moveTo>
                    <a:pt x="0" y="96"/>
                  </a:moveTo>
                  <a:lnTo>
                    <a:pt x="329" y="93"/>
                  </a:lnTo>
                  <a:lnTo>
                    <a:pt x="329" y="0"/>
                  </a:lnTo>
                  <a:lnTo>
                    <a:pt x="564" y="2"/>
                  </a:lnTo>
                  <a:lnTo>
                    <a:pt x="573" y="20"/>
                  </a:lnTo>
                  <a:lnTo>
                    <a:pt x="585" y="35"/>
                  </a:lnTo>
                  <a:lnTo>
                    <a:pt x="573" y="45"/>
                  </a:lnTo>
                  <a:lnTo>
                    <a:pt x="569" y="62"/>
                  </a:lnTo>
                  <a:lnTo>
                    <a:pt x="563" y="83"/>
                  </a:lnTo>
                  <a:lnTo>
                    <a:pt x="582" y="105"/>
                  </a:lnTo>
                  <a:lnTo>
                    <a:pt x="578" y="122"/>
                  </a:lnTo>
                  <a:lnTo>
                    <a:pt x="564" y="126"/>
                  </a:lnTo>
                  <a:lnTo>
                    <a:pt x="561" y="149"/>
                  </a:lnTo>
                  <a:lnTo>
                    <a:pt x="566" y="162"/>
                  </a:lnTo>
                  <a:lnTo>
                    <a:pt x="579" y="168"/>
                  </a:lnTo>
                  <a:lnTo>
                    <a:pt x="567" y="179"/>
                  </a:lnTo>
                  <a:lnTo>
                    <a:pt x="557" y="185"/>
                  </a:lnTo>
                  <a:lnTo>
                    <a:pt x="596" y="209"/>
                  </a:lnTo>
                  <a:lnTo>
                    <a:pt x="611" y="207"/>
                  </a:lnTo>
                  <a:lnTo>
                    <a:pt x="618" y="218"/>
                  </a:lnTo>
                  <a:lnTo>
                    <a:pt x="608" y="231"/>
                  </a:lnTo>
                  <a:lnTo>
                    <a:pt x="632" y="273"/>
                  </a:lnTo>
                  <a:lnTo>
                    <a:pt x="651" y="284"/>
                  </a:lnTo>
                  <a:lnTo>
                    <a:pt x="654" y="311"/>
                  </a:lnTo>
                  <a:lnTo>
                    <a:pt x="677" y="311"/>
                  </a:lnTo>
                  <a:lnTo>
                    <a:pt x="678" y="329"/>
                  </a:lnTo>
                  <a:lnTo>
                    <a:pt x="690" y="327"/>
                  </a:lnTo>
                  <a:lnTo>
                    <a:pt x="698" y="318"/>
                  </a:lnTo>
                  <a:lnTo>
                    <a:pt x="711" y="335"/>
                  </a:lnTo>
                  <a:lnTo>
                    <a:pt x="726" y="336"/>
                  </a:lnTo>
                  <a:lnTo>
                    <a:pt x="738" y="350"/>
                  </a:lnTo>
                  <a:lnTo>
                    <a:pt x="315" y="441"/>
                  </a:lnTo>
                  <a:lnTo>
                    <a:pt x="294" y="432"/>
                  </a:lnTo>
                  <a:lnTo>
                    <a:pt x="279" y="416"/>
                  </a:lnTo>
                  <a:lnTo>
                    <a:pt x="270" y="419"/>
                  </a:lnTo>
                  <a:lnTo>
                    <a:pt x="266" y="404"/>
                  </a:lnTo>
                  <a:lnTo>
                    <a:pt x="251" y="392"/>
                  </a:lnTo>
                  <a:lnTo>
                    <a:pt x="255" y="368"/>
                  </a:lnTo>
                  <a:lnTo>
                    <a:pt x="236" y="365"/>
                  </a:lnTo>
                  <a:lnTo>
                    <a:pt x="240" y="345"/>
                  </a:lnTo>
                  <a:lnTo>
                    <a:pt x="252" y="332"/>
                  </a:lnTo>
                  <a:lnTo>
                    <a:pt x="246" y="309"/>
                  </a:lnTo>
                  <a:lnTo>
                    <a:pt x="230" y="311"/>
                  </a:lnTo>
                  <a:lnTo>
                    <a:pt x="227" y="287"/>
                  </a:lnTo>
                  <a:lnTo>
                    <a:pt x="195" y="263"/>
                  </a:lnTo>
                  <a:lnTo>
                    <a:pt x="188" y="242"/>
                  </a:lnTo>
                  <a:lnTo>
                    <a:pt x="159" y="215"/>
                  </a:lnTo>
                  <a:lnTo>
                    <a:pt x="129" y="204"/>
                  </a:lnTo>
                  <a:lnTo>
                    <a:pt x="98" y="212"/>
                  </a:lnTo>
                  <a:lnTo>
                    <a:pt x="74" y="180"/>
                  </a:lnTo>
                  <a:lnTo>
                    <a:pt x="59" y="177"/>
                  </a:lnTo>
                  <a:lnTo>
                    <a:pt x="59" y="159"/>
                  </a:lnTo>
                  <a:lnTo>
                    <a:pt x="65" y="146"/>
                  </a:lnTo>
                  <a:lnTo>
                    <a:pt x="44" y="131"/>
                  </a:lnTo>
                  <a:lnTo>
                    <a:pt x="33" y="114"/>
                  </a:lnTo>
                  <a:lnTo>
                    <a:pt x="14" y="12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107">
              <a:extLst>
                <a:ext uri="{FF2B5EF4-FFF2-40B4-BE49-F238E27FC236}">
                  <a16:creationId xmlns:a16="http://schemas.microsoft.com/office/drawing/2014/main" id="{FD564865-87DD-4832-85DC-72582A79E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" y="1214"/>
              <a:ext cx="354" cy="270"/>
            </a:xfrm>
            <a:custGeom>
              <a:avLst/>
              <a:gdLst>
                <a:gd name="T0" fmla="*/ 2 w 456"/>
                <a:gd name="T1" fmla="*/ 0 h 354"/>
                <a:gd name="T2" fmla="*/ 14 w 456"/>
                <a:gd name="T3" fmla="*/ 2 h 354"/>
                <a:gd name="T4" fmla="*/ 14 w 456"/>
                <a:gd name="T5" fmla="*/ 2 h 354"/>
                <a:gd name="T6" fmla="*/ 14 w 456"/>
                <a:gd name="T7" fmla="*/ 2 h 354"/>
                <a:gd name="T8" fmla="*/ 16 w 456"/>
                <a:gd name="T9" fmla="*/ 3 h 354"/>
                <a:gd name="T10" fmla="*/ 16 w 456"/>
                <a:gd name="T11" fmla="*/ 4 h 354"/>
                <a:gd name="T12" fmla="*/ 16 w 456"/>
                <a:gd name="T13" fmla="*/ 5 h 354"/>
                <a:gd name="T14" fmla="*/ 16 w 456"/>
                <a:gd name="T15" fmla="*/ 5 h 354"/>
                <a:gd name="T16" fmla="*/ 17 w 456"/>
                <a:gd name="T17" fmla="*/ 5 h 354"/>
                <a:gd name="T18" fmla="*/ 16 w 456"/>
                <a:gd name="T19" fmla="*/ 6 h 354"/>
                <a:gd name="T20" fmla="*/ 16 w 456"/>
                <a:gd name="T21" fmla="*/ 6 h 354"/>
                <a:gd name="T22" fmla="*/ 16 w 456"/>
                <a:gd name="T23" fmla="*/ 7 h 354"/>
                <a:gd name="T24" fmla="*/ 17 w 456"/>
                <a:gd name="T25" fmla="*/ 7 h 354"/>
                <a:gd name="T26" fmla="*/ 17 w 456"/>
                <a:gd name="T27" fmla="*/ 8 h 354"/>
                <a:gd name="T28" fmla="*/ 17 w 456"/>
                <a:gd name="T29" fmla="*/ 8 h 354"/>
                <a:gd name="T30" fmla="*/ 13 w 456"/>
                <a:gd name="T31" fmla="*/ 8 h 354"/>
                <a:gd name="T32" fmla="*/ 13 w 456"/>
                <a:gd name="T33" fmla="*/ 9 h 354"/>
                <a:gd name="T34" fmla="*/ 12 w 456"/>
                <a:gd name="T35" fmla="*/ 11 h 354"/>
                <a:gd name="T36" fmla="*/ 11 w 456"/>
                <a:gd name="T37" fmla="*/ 11 h 354"/>
                <a:gd name="T38" fmla="*/ 9 w 456"/>
                <a:gd name="T39" fmla="*/ 11 h 354"/>
                <a:gd name="T40" fmla="*/ 9 w 456"/>
                <a:gd name="T41" fmla="*/ 11 h 354"/>
                <a:gd name="T42" fmla="*/ 9 w 456"/>
                <a:gd name="T43" fmla="*/ 10 h 354"/>
                <a:gd name="T44" fmla="*/ 9 w 456"/>
                <a:gd name="T45" fmla="*/ 8 h 354"/>
                <a:gd name="T46" fmla="*/ 8 w 456"/>
                <a:gd name="T47" fmla="*/ 8 h 354"/>
                <a:gd name="T48" fmla="*/ 7 w 456"/>
                <a:gd name="T49" fmla="*/ 8 h 354"/>
                <a:gd name="T50" fmla="*/ 5 w 456"/>
                <a:gd name="T51" fmla="*/ 8 h 354"/>
                <a:gd name="T52" fmla="*/ 5 w 456"/>
                <a:gd name="T53" fmla="*/ 6 h 354"/>
                <a:gd name="T54" fmla="*/ 4 w 456"/>
                <a:gd name="T55" fmla="*/ 5 h 354"/>
                <a:gd name="T56" fmla="*/ 3 w 456"/>
                <a:gd name="T57" fmla="*/ 5 h 354"/>
                <a:gd name="T58" fmla="*/ 3 w 456"/>
                <a:gd name="T59" fmla="*/ 5 h 354"/>
                <a:gd name="T60" fmla="*/ 2 w 456"/>
                <a:gd name="T61" fmla="*/ 5 h 354"/>
                <a:gd name="T62" fmla="*/ 2 w 456"/>
                <a:gd name="T63" fmla="*/ 5 h 354"/>
                <a:gd name="T64" fmla="*/ 2 w 456"/>
                <a:gd name="T65" fmla="*/ 4 h 354"/>
                <a:gd name="T66" fmla="*/ 2 w 456"/>
                <a:gd name="T67" fmla="*/ 4 h 354"/>
                <a:gd name="T68" fmla="*/ 2 w 456"/>
                <a:gd name="T69" fmla="*/ 2 h 354"/>
                <a:gd name="T70" fmla="*/ 2 w 456"/>
                <a:gd name="T71" fmla="*/ 2 h 354"/>
                <a:gd name="T72" fmla="*/ 0 w 456"/>
                <a:gd name="T73" fmla="*/ 2 h 354"/>
                <a:gd name="T74" fmla="*/ 2 w 456"/>
                <a:gd name="T75" fmla="*/ 2 h 354"/>
                <a:gd name="T76" fmla="*/ 2 w 456"/>
                <a:gd name="T77" fmla="*/ 2 h 354"/>
                <a:gd name="T78" fmla="*/ 2 w 456"/>
                <a:gd name="T79" fmla="*/ 2 h 354"/>
                <a:gd name="T80" fmla="*/ 2 w 456"/>
                <a:gd name="T81" fmla="*/ 2 h 354"/>
                <a:gd name="T82" fmla="*/ 2 w 456"/>
                <a:gd name="T83" fmla="*/ 0 h 3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56" h="354">
                  <a:moveTo>
                    <a:pt x="17" y="0"/>
                  </a:moveTo>
                  <a:lnTo>
                    <a:pt x="378" y="3"/>
                  </a:lnTo>
                  <a:lnTo>
                    <a:pt x="381" y="33"/>
                  </a:lnTo>
                  <a:lnTo>
                    <a:pt x="381" y="65"/>
                  </a:lnTo>
                  <a:lnTo>
                    <a:pt x="404" y="93"/>
                  </a:lnTo>
                  <a:lnTo>
                    <a:pt x="434" y="128"/>
                  </a:lnTo>
                  <a:lnTo>
                    <a:pt x="425" y="149"/>
                  </a:lnTo>
                  <a:lnTo>
                    <a:pt x="444" y="174"/>
                  </a:lnTo>
                  <a:lnTo>
                    <a:pt x="446" y="186"/>
                  </a:lnTo>
                  <a:lnTo>
                    <a:pt x="437" y="212"/>
                  </a:lnTo>
                  <a:lnTo>
                    <a:pt x="428" y="224"/>
                  </a:lnTo>
                  <a:lnTo>
                    <a:pt x="435" y="233"/>
                  </a:lnTo>
                  <a:lnTo>
                    <a:pt x="453" y="236"/>
                  </a:lnTo>
                  <a:lnTo>
                    <a:pt x="456" y="254"/>
                  </a:lnTo>
                  <a:lnTo>
                    <a:pt x="455" y="275"/>
                  </a:lnTo>
                  <a:lnTo>
                    <a:pt x="353" y="276"/>
                  </a:lnTo>
                  <a:lnTo>
                    <a:pt x="353" y="320"/>
                  </a:lnTo>
                  <a:lnTo>
                    <a:pt x="323" y="350"/>
                  </a:lnTo>
                  <a:lnTo>
                    <a:pt x="291" y="348"/>
                  </a:lnTo>
                  <a:lnTo>
                    <a:pt x="267" y="354"/>
                  </a:lnTo>
                  <a:lnTo>
                    <a:pt x="245" y="341"/>
                  </a:lnTo>
                  <a:lnTo>
                    <a:pt x="228" y="330"/>
                  </a:lnTo>
                  <a:lnTo>
                    <a:pt x="233" y="302"/>
                  </a:lnTo>
                  <a:lnTo>
                    <a:pt x="219" y="287"/>
                  </a:lnTo>
                  <a:lnTo>
                    <a:pt x="183" y="257"/>
                  </a:lnTo>
                  <a:lnTo>
                    <a:pt x="155" y="252"/>
                  </a:lnTo>
                  <a:lnTo>
                    <a:pt x="131" y="210"/>
                  </a:lnTo>
                  <a:lnTo>
                    <a:pt x="110" y="186"/>
                  </a:lnTo>
                  <a:lnTo>
                    <a:pt x="92" y="183"/>
                  </a:lnTo>
                  <a:lnTo>
                    <a:pt x="81" y="165"/>
                  </a:lnTo>
                  <a:lnTo>
                    <a:pt x="69" y="155"/>
                  </a:lnTo>
                  <a:lnTo>
                    <a:pt x="56" y="156"/>
                  </a:lnTo>
                  <a:lnTo>
                    <a:pt x="33" y="144"/>
                  </a:lnTo>
                  <a:lnTo>
                    <a:pt x="38" y="114"/>
                  </a:lnTo>
                  <a:lnTo>
                    <a:pt x="24" y="83"/>
                  </a:lnTo>
                  <a:lnTo>
                    <a:pt x="12" y="75"/>
                  </a:lnTo>
                  <a:lnTo>
                    <a:pt x="0" y="60"/>
                  </a:lnTo>
                  <a:lnTo>
                    <a:pt x="6" y="54"/>
                  </a:lnTo>
                  <a:lnTo>
                    <a:pt x="26" y="62"/>
                  </a:lnTo>
                  <a:lnTo>
                    <a:pt x="36" y="56"/>
                  </a:lnTo>
                  <a:lnTo>
                    <a:pt x="20" y="3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108">
              <a:extLst>
                <a:ext uri="{FF2B5EF4-FFF2-40B4-BE49-F238E27FC236}">
                  <a16:creationId xmlns:a16="http://schemas.microsoft.com/office/drawing/2014/main" id="{379BDB87-0B50-42C1-8462-2D06328A5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1523"/>
              <a:ext cx="462" cy="553"/>
            </a:xfrm>
            <a:custGeom>
              <a:avLst/>
              <a:gdLst>
                <a:gd name="T0" fmla="*/ 0 w 597"/>
                <a:gd name="T1" fmla="*/ 0 h 725"/>
                <a:gd name="T2" fmla="*/ 15 w 597"/>
                <a:gd name="T3" fmla="*/ 2 h 725"/>
                <a:gd name="T4" fmla="*/ 15 w 597"/>
                <a:gd name="T5" fmla="*/ 5 h 725"/>
                <a:gd name="T6" fmla="*/ 18 w 597"/>
                <a:gd name="T7" fmla="*/ 5 h 725"/>
                <a:gd name="T8" fmla="*/ 18 w 597"/>
                <a:gd name="T9" fmla="*/ 10 h 725"/>
                <a:gd name="T10" fmla="*/ 22 w 597"/>
                <a:gd name="T11" fmla="*/ 10 h 725"/>
                <a:gd name="T12" fmla="*/ 22 w 597"/>
                <a:gd name="T13" fmla="*/ 16 h 725"/>
                <a:gd name="T14" fmla="*/ 16 w 597"/>
                <a:gd name="T15" fmla="*/ 16 h 725"/>
                <a:gd name="T16" fmla="*/ 15 w 597"/>
                <a:gd name="T17" fmla="*/ 17 h 725"/>
                <a:gd name="T18" fmla="*/ 15 w 597"/>
                <a:gd name="T19" fmla="*/ 18 h 725"/>
                <a:gd name="T20" fmla="*/ 14 w 597"/>
                <a:gd name="T21" fmla="*/ 18 h 725"/>
                <a:gd name="T22" fmla="*/ 12 w 597"/>
                <a:gd name="T23" fmla="*/ 18 h 725"/>
                <a:gd name="T24" fmla="*/ 12 w 597"/>
                <a:gd name="T25" fmla="*/ 19 h 725"/>
                <a:gd name="T26" fmla="*/ 11 w 597"/>
                <a:gd name="T27" fmla="*/ 19 h 725"/>
                <a:gd name="T28" fmla="*/ 11 w 597"/>
                <a:gd name="T29" fmla="*/ 21 h 725"/>
                <a:gd name="T30" fmla="*/ 9 w 597"/>
                <a:gd name="T31" fmla="*/ 21 h 725"/>
                <a:gd name="T32" fmla="*/ 9 w 597"/>
                <a:gd name="T33" fmla="*/ 21 h 725"/>
                <a:gd name="T34" fmla="*/ 9 w 597"/>
                <a:gd name="T35" fmla="*/ 20 h 725"/>
                <a:gd name="T36" fmla="*/ 9 w 597"/>
                <a:gd name="T37" fmla="*/ 20 h 725"/>
                <a:gd name="T38" fmla="*/ 9 w 597"/>
                <a:gd name="T39" fmla="*/ 18 h 725"/>
                <a:gd name="T40" fmla="*/ 7 w 597"/>
                <a:gd name="T41" fmla="*/ 18 h 725"/>
                <a:gd name="T42" fmla="*/ 7 w 597"/>
                <a:gd name="T43" fmla="*/ 16 h 725"/>
                <a:gd name="T44" fmla="*/ 7 w 597"/>
                <a:gd name="T45" fmla="*/ 16 h 725"/>
                <a:gd name="T46" fmla="*/ 8 w 597"/>
                <a:gd name="T47" fmla="*/ 15 h 725"/>
                <a:gd name="T48" fmla="*/ 7 w 597"/>
                <a:gd name="T49" fmla="*/ 14 h 725"/>
                <a:gd name="T50" fmla="*/ 6 w 597"/>
                <a:gd name="T51" fmla="*/ 14 h 725"/>
                <a:gd name="T52" fmla="*/ 6 w 597"/>
                <a:gd name="T53" fmla="*/ 14 h 725"/>
                <a:gd name="T54" fmla="*/ 5 w 597"/>
                <a:gd name="T55" fmla="*/ 12 h 725"/>
                <a:gd name="T56" fmla="*/ 5 w 597"/>
                <a:gd name="T57" fmla="*/ 12 h 725"/>
                <a:gd name="T58" fmla="*/ 5 w 597"/>
                <a:gd name="T59" fmla="*/ 11 h 725"/>
                <a:gd name="T60" fmla="*/ 5 w 597"/>
                <a:gd name="T61" fmla="*/ 11 h 725"/>
                <a:gd name="T62" fmla="*/ 5 w 597"/>
                <a:gd name="T63" fmla="*/ 11 h 725"/>
                <a:gd name="T64" fmla="*/ 4 w 597"/>
                <a:gd name="T65" fmla="*/ 11 h 725"/>
                <a:gd name="T66" fmla="*/ 4 w 597"/>
                <a:gd name="T67" fmla="*/ 10 h 725"/>
                <a:gd name="T68" fmla="*/ 2 w 597"/>
                <a:gd name="T69" fmla="*/ 9 h 725"/>
                <a:gd name="T70" fmla="*/ 2 w 597"/>
                <a:gd name="T71" fmla="*/ 8 h 725"/>
                <a:gd name="T72" fmla="*/ 2 w 597"/>
                <a:gd name="T73" fmla="*/ 7 h 725"/>
                <a:gd name="T74" fmla="*/ 2 w 597"/>
                <a:gd name="T75" fmla="*/ 6 h 725"/>
                <a:gd name="T76" fmla="*/ 2 w 597"/>
                <a:gd name="T77" fmla="*/ 5 h 725"/>
                <a:gd name="T78" fmla="*/ 2 w 597"/>
                <a:gd name="T79" fmla="*/ 5 h 725"/>
                <a:gd name="T80" fmla="*/ 2 w 597"/>
                <a:gd name="T81" fmla="*/ 4 h 725"/>
                <a:gd name="T82" fmla="*/ 2 w 597"/>
                <a:gd name="T83" fmla="*/ 3 h 725"/>
                <a:gd name="T84" fmla="*/ 2 w 597"/>
                <a:gd name="T85" fmla="*/ 2 h 725"/>
                <a:gd name="T86" fmla="*/ 2 w 597"/>
                <a:gd name="T87" fmla="*/ 2 h 725"/>
                <a:gd name="T88" fmla="*/ 0 w 597"/>
                <a:gd name="T89" fmla="*/ 0 h 7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97" h="725">
                  <a:moveTo>
                    <a:pt x="0" y="0"/>
                  </a:moveTo>
                  <a:lnTo>
                    <a:pt x="406" y="8"/>
                  </a:lnTo>
                  <a:lnTo>
                    <a:pt x="406" y="152"/>
                  </a:lnTo>
                  <a:lnTo>
                    <a:pt x="501" y="152"/>
                  </a:lnTo>
                  <a:lnTo>
                    <a:pt x="507" y="330"/>
                  </a:lnTo>
                  <a:lnTo>
                    <a:pt x="595" y="336"/>
                  </a:lnTo>
                  <a:lnTo>
                    <a:pt x="597" y="525"/>
                  </a:lnTo>
                  <a:lnTo>
                    <a:pt x="448" y="525"/>
                  </a:lnTo>
                  <a:lnTo>
                    <a:pt x="421" y="564"/>
                  </a:lnTo>
                  <a:lnTo>
                    <a:pt x="418" y="587"/>
                  </a:lnTo>
                  <a:lnTo>
                    <a:pt x="394" y="612"/>
                  </a:lnTo>
                  <a:lnTo>
                    <a:pt x="324" y="614"/>
                  </a:lnTo>
                  <a:lnTo>
                    <a:pt x="319" y="638"/>
                  </a:lnTo>
                  <a:lnTo>
                    <a:pt x="303" y="657"/>
                  </a:lnTo>
                  <a:lnTo>
                    <a:pt x="304" y="713"/>
                  </a:lnTo>
                  <a:lnTo>
                    <a:pt x="267" y="725"/>
                  </a:lnTo>
                  <a:lnTo>
                    <a:pt x="253" y="705"/>
                  </a:lnTo>
                  <a:lnTo>
                    <a:pt x="264" y="674"/>
                  </a:lnTo>
                  <a:lnTo>
                    <a:pt x="243" y="660"/>
                  </a:lnTo>
                  <a:lnTo>
                    <a:pt x="241" y="627"/>
                  </a:lnTo>
                  <a:lnTo>
                    <a:pt x="184" y="585"/>
                  </a:lnTo>
                  <a:lnTo>
                    <a:pt x="184" y="554"/>
                  </a:lnTo>
                  <a:lnTo>
                    <a:pt x="195" y="539"/>
                  </a:lnTo>
                  <a:lnTo>
                    <a:pt x="210" y="515"/>
                  </a:lnTo>
                  <a:lnTo>
                    <a:pt x="196" y="497"/>
                  </a:lnTo>
                  <a:lnTo>
                    <a:pt x="166" y="462"/>
                  </a:lnTo>
                  <a:lnTo>
                    <a:pt x="169" y="444"/>
                  </a:lnTo>
                  <a:lnTo>
                    <a:pt x="154" y="416"/>
                  </a:lnTo>
                  <a:lnTo>
                    <a:pt x="129" y="410"/>
                  </a:lnTo>
                  <a:lnTo>
                    <a:pt x="129" y="389"/>
                  </a:lnTo>
                  <a:lnTo>
                    <a:pt x="150" y="372"/>
                  </a:lnTo>
                  <a:lnTo>
                    <a:pt x="154" y="356"/>
                  </a:lnTo>
                  <a:lnTo>
                    <a:pt x="124" y="341"/>
                  </a:lnTo>
                  <a:lnTo>
                    <a:pt x="105" y="338"/>
                  </a:lnTo>
                  <a:lnTo>
                    <a:pt x="75" y="320"/>
                  </a:lnTo>
                  <a:lnTo>
                    <a:pt x="37" y="258"/>
                  </a:lnTo>
                  <a:lnTo>
                    <a:pt x="58" y="237"/>
                  </a:lnTo>
                  <a:lnTo>
                    <a:pt x="52" y="195"/>
                  </a:lnTo>
                  <a:lnTo>
                    <a:pt x="66" y="185"/>
                  </a:lnTo>
                  <a:lnTo>
                    <a:pt x="75" y="164"/>
                  </a:lnTo>
                  <a:lnTo>
                    <a:pt x="63" y="141"/>
                  </a:lnTo>
                  <a:lnTo>
                    <a:pt x="54" y="107"/>
                  </a:lnTo>
                  <a:lnTo>
                    <a:pt x="42" y="66"/>
                  </a:lnTo>
                  <a:lnTo>
                    <a:pt x="16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109">
              <a:extLst>
                <a:ext uri="{FF2B5EF4-FFF2-40B4-BE49-F238E27FC236}">
                  <a16:creationId xmlns:a16="http://schemas.microsoft.com/office/drawing/2014/main" id="{97149021-454E-45AA-A707-68C9E67CC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" y="578"/>
              <a:ext cx="326" cy="636"/>
            </a:xfrm>
            <a:custGeom>
              <a:avLst/>
              <a:gdLst>
                <a:gd name="T0" fmla="*/ 10 w 421"/>
                <a:gd name="T1" fmla="*/ 2 h 834"/>
                <a:gd name="T2" fmla="*/ 10 w 421"/>
                <a:gd name="T3" fmla="*/ 2 h 834"/>
                <a:gd name="T4" fmla="*/ 12 w 421"/>
                <a:gd name="T5" fmla="*/ 3 h 834"/>
                <a:gd name="T6" fmla="*/ 12 w 421"/>
                <a:gd name="T7" fmla="*/ 4 h 834"/>
                <a:gd name="T8" fmla="*/ 12 w 421"/>
                <a:gd name="T9" fmla="*/ 5 h 834"/>
                <a:gd name="T10" fmla="*/ 12 w 421"/>
                <a:gd name="T11" fmla="*/ 6 h 834"/>
                <a:gd name="T12" fmla="*/ 12 w 421"/>
                <a:gd name="T13" fmla="*/ 8 h 834"/>
                <a:gd name="T14" fmla="*/ 13 w 421"/>
                <a:gd name="T15" fmla="*/ 8 h 834"/>
                <a:gd name="T16" fmla="*/ 13 w 421"/>
                <a:gd name="T17" fmla="*/ 17 h 834"/>
                <a:gd name="T18" fmla="*/ 15 w 421"/>
                <a:gd name="T19" fmla="*/ 19 h 834"/>
                <a:gd name="T20" fmla="*/ 14 w 421"/>
                <a:gd name="T21" fmla="*/ 20 h 834"/>
                <a:gd name="T22" fmla="*/ 14 w 421"/>
                <a:gd name="T23" fmla="*/ 22 h 834"/>
                <a:gd name="T24" fmla="*/ 13 w 421"/>
                <a:gd name="T25" fmla="*/ 24 h 834"/>
                <a:gd name="T26" fmla="*/ 14 w 421"/>
                <a:gd name="T27" fmla="*/ 24 h 834"/>
                <a:gd name="T28" fmla="*/ 12 w 421"/>
                <a:gd name="T29" fmla="*/ 24 h 834"/>
                <a:gd name="T30" fmla="*/ 10 w 421"/>
                <a:gd name="T31" fmla="*/ 23 h 834"/>
                <a:gd name="T32" fmla="*/ 9 w 421"/>
                <a:gd name="T33" fmla="*/ 21 h 834"/>
                <a:gd name="T34" fmla="*/ 7 w 421"/>
                <a:gd name="T35" fmla="*/ 21 h 834"/>
                <a:gd name="T36" fmla="*/ 5 w 421"/>
                <a:gd name="T37" fmla="*/ 20 h 834"/>
                <a:gd name="T38" fmla="*/ 4 w 421"/>
                <a:gd name="T39" fmla="*/ 18 h 834"/>
                <a:gd name="T40" fmla="*/ 5 w 421"/>
                <a:gd name="T41" fmla="*/ 18 h 834"/>
                <a:gd name="T42" fmla="*/ 4 w 421"/>
                <a:gd name="T43" fmla="*/ 17 h 834"/>
                <a:gd name="T44" fmla="*/ 3 w 421"/>
                <a:gd name="T45" fmla="*/ 16 h 834"/>
                <a:gd name="T46" fmla="*/ 2 w 421"/>
                <a:gd name="T47" fmla="*/ 14 h 834"/>
                <a:gd name="T48" fmla="*/ 3 w 421"/>
                <a:gd name="T49" fmla="*/ 13 h 834"/>
                <a:gd name="T50" fmla="*/ 2 w 421"/>
                <a:gd name="T51" fmla="*/ 11 h 834"/>
                <a:gd name="T52" fmla="*/ 2 w 421"/>
                <a:gd name="T53" fmla="*/ 11 h 834"/>
                <a:gd name="T54" fmla="*/ 2 w 421"/>
                <a:gd name="T55" fmla="*/ 9 h 834"/>
                <a:gd name="T56" fmla="*/ 2 w 421"/>
                <a:gd name="T57" fmla="*/ 8 h 834"/>
                <a:gd name="T58" fmla="*/ 2 w 421"/>
                <a:gd name="T59" fmla="*/ 9 h 834"/>
                <a:gd name="T60" fmla="*/ 2 w 421"/>
                <a:gd name="T61" fmla="*/ 8 h 834"/>
                <a:gd name="T62" fmla="*/ 2 w 421"/>
                <a:gd name="T63" fmla="*/ 7 h 834"/>
                <a:gd name="T64" fmla="*/ 2 w 421"/>
                <a:gd name="T65" fmla="*/ 6 h 834"/>
                <a:gd name="T66" fmla="*/ 2 w 421"/>
                <a:gd name="T67" fmla="*/ 5 h 834"/>
                <a:gd name="T68" fmla="*/ 2 w 421"/>
                <a:gd name="T69" fmla="*/ 5 h 834"/>
                <a:gd name="T70" fmla="*/ 2 w 421"/>
                <a:gd name="T71" fmla="*/ 3 h 834"/>
                <a:gd name="T72" fmla="*/ 0 w 421"/>
                <a:gd name="T73" fmla="*/ 2 h 834"/>
                <a:gd name="T74" fmla="*/ 2 w 421"/>
                <a:gd name="T75" fmla="*/ 2 h 8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21" h="834">
                  <a:moveTo>
                    <a:pt x="22" y="0"/>
                  </a:moveTo>
                  <a:lnTo>
                    <a:pt x="294" y="3"/>
                  </a:lnTo>
                  <a:lnTo>
                    <a:pt x="274" y="50"/>
                  </a:lnTo>
                  <a:lnTo>
                    <a:pt x="289" y="71"/>
                  </a:lnTo>
                  <a:lnTo>
                    <a:pt x="300" y="84"/>
                  </a:lnTo>
                  <a:lnTo>
                    <a:pt x="309" y="105"/>
                  </a:lnTo>
                  <a:lnTo>
                    <a:pt x="331" y="111"/>
                  </a:lnTo>
                  <a:lnTo>
                    <a:pt x="331" y="129"/>
                  </a:lnTo>
                  <a:lnTo>
                    <a:pt x="322" y="144"/>
                  </a:lnTo>
                  <a:lnTo>
                    <a:pt x="340" y="170"/>
                  </a:lnTo>
                  <a:lnTo>
                    <a:pt x="331" y="188"/>
                  </a:lnTo>
                  <a:lnTo>
                    <a:pt x="333" y="206"/>
                  </a:lnTo>
                  <a:lnTo>
                    <a:pt x="325" y="236"/>
                  </a:lnTo>
                  <a:lnTo>
                    <a:pt x="328" y="257"/>
                  </a:lnTo>
                  <a:lnTo>
                    <a:pt x="324" y="276"/>
                  </a:lnTo>
                  <a:lnTo>
                    <a:pt x="358" y="278"/>
                  </a:lnTo>
                  <a:lnTo>
                    <a:pt x="358" y="554"/>
                  </a:lnTo>
                  <a:lnTo>
                    <a:pt x="369" y="561"/>
                  </a:lnTo>
                  <a:lnTo>
                    <a:pt x="363" y="647"/>
                  </a:lnTo>
                  <a:lnTo>
                    <a:pt x="421" y="651"/>
                  </a:lnTo>
                  <a:lnTo>
                    <a:pt x="411" y="665"/>
                  </a:lnTo>
                  <a:lnTo>
                    <a:pt x="394" y="671"/>
                  </a:lnTo>
                  <a:lnTo>
                    <a:pt x="408" y="692"/>
                  </a:lnTo>
                  <a:lnTo>
                    <a:pt x="396" y="738"/>
                  </a:lnTo>
                  <a:lnTo>
                    <a:pt x="373" y="750"/>
                  </a:lnTo>
                  <a:lnTo>
                    <a:pt x="381" y="777"/>
                  </a:lnTo>
                  <a:lnTo>
                    <a:pt x="394" y="780"/>
                  </a:lnTo>
                  <a:lnTo>
                    <a:pt x="388" y="807"/>
                  </a:lnTo>
                  <a:lnTo>
                    <a:pt x="367" y="834"/>
                  </a:lnTo>
                  <a:lnTo>
                    <a:pt x="328" y="833"/>
                  </a:lnTo>
                  <a:lnTo>
                    <a:pt x="298" y="788"/>
                  </a:lnTo>
                  <a:lnTo>
                    <a:pt x="291" y="767"/>
                  </a:lnTo>
                  <a:lnTo>
                    <a:pt x="267" y="759"/>
                  </a:lnTo>
                  <a:lnTo>
                    <a:pt x="256" y="725"/>
                  </a:lnTo>
                  <a:lnTo>
                    <a:pt x="204" y="707"/>
                  </a:lnTo>
                  <a:lnTo>
                    <a:pt x="208" y="690"/>
                  </a:lnTo>
                  <a:lnTo>
                    <a:pt x="172" y="666"/>
                  </a:lnTo>
                  <a:lnTo>
                    <a:pt x="148" y="665"/>
                  </a:lnTo>
                  <a:lnTo>
                    <a:pt x="139" y="645"/>
                  </a:lnTo>
                  <a:lnTo>
                    <a:pt x="124" y="626"/>
                  </a:lnTo>
                  <a:lnTo>
                    <a:pt x="148" y="624"/>
                  </a:lnTo>
                  <a:lnTo>
                    <a:pt x="127" y="596"/>
                  </a:lnTo>
                  <a:lnTo>
                    <a:pt x="126" y="572"/>
                  </a:lnTo>
                  <a:lnTo>
                    <a:pt x="115" y="561"/>
                  </a:lnTo>
                  <a:lnTo>
                    <a:pt x="109" y="546"/>
                  </a:lnTo>
                  <a:lnTo>
                    <a:pt x="97" y="537"/>
                  </a:lnTo>
                  <a:lnTo>
                    <a:pt x="73" y="521"/>
                  </a:lnTo>
                  <a:lnTo>
                    <a:pt x="70" y="488"/>
                  </a:lnTo>
                  <a:lnTo>
                    <a:pt x="84" y="464"/>
                  </a:lnTo>
                  <a:lnTo>
                    <a:pt x="82" y="437"/>
                  </a:lnTo>
                  <a:lnTo>
                    <a:pt x="49" y="402"/>
                  </a:lnTo>
                  <a:lnTo>
                    <a:pt x="66" y="392"/>
                  </a:lnTo>
                  <a:lnTo>
                    <a:pt x="67" y="380"/>
                  </a:lnTo>
                  <a:lnTo>
                    <a:pt x="70" y="369"/>
                  </a:lnTo>
                  <a:lnTo>
                    <a:pt x="51" y="368"/>
                  </a:lnTo>
                  <a:lnTo>
                    <a:pt x="55" y="305"/>
                  </a:lnTo>
                  <a:lnTo>
                    <a:pt x="52" y="296"/>
                  </a:lnTo>
                  <a:lnTo>
                    <a:pt x="43" y="296"/>
                  </a:lnTo>
                  <a:lnTo>
                    <a:pt x="18" y="323"/>
                  </a:lnTo>
                  <a:lnTo>
                    <a:pt x="10" y="314"/>
                  </a:lnTo>
                  <a:lnTo>
                    <a:pt x="19" y="297"/>
                  </a:lnTo>
                  <a:lnTo>
                    <a:pt x="51" y="272"/>
                  </a:lnTo>
                  <a:lnTo>
                    <a:pt x="48" y="239"/>
                  </a:lnTo>
                  <a:lnTo>
                    <a:pt x="19" y="245"/>
                  </a:lnTo>
                  <a:lnTo>
                    <a:pt x="21" y="224"/>
                  </a:lnTo>
                  <a:lnTo>
                    <a:pt x="43" y="212"/>
                  </a:lnTo>
                  <a:lnTo>
                    <a:pt x="51" y="195"/>
                  </a:lnTo>
                  <a:lnTo>
                    <a:pt x="52" y="162"/>
                  </a:lnTo>
                  <a:lnTo>
                    <a:pt x="31" y="171"/>
                  </a:lnTo>
                  <a:lnTo>
                    <a:pt x="27" y="152"/>
                  </a:lnTo>
                  <a:lnTo>
                    <a:pt x="16" y="132"/>
                  </a:lnTo>
                  <a:lnTo>
                    <a:pt x="27" y="104"/>
                  </a:lnTo>
                  <a:lnTo>
                    <a:pt x="21" y="86"/>
                  </a:lnTo>
                  <a:lnTo>
                    <a:pt x="0" y="69"/>
                  </a:lnTo>
                  <a:lnTo>
                    <a:pt x="22" y="56"/>
                  </a:lnTo>
                  <a:lnTo>
                    <a:pt x="9" y="3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110">
              <a:extLst>
                <a:ext uri="{FF2B5EF4-FFF2-40B4-BE49-F238E27FC236}">
                  <a16:creationId xmlns:a16="http://schemas.microsoft.com/office/drawing/2014/main" id="{FC443BDA-F976-4B1E-BAD7-CAA566C5D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3" y="1924"/>
              <a:ext cx="543" cy="399"/>
            </a:xfrm>
            <a:custGeom>
              <a:avLst/>
              <a:gdLst>
                <a:gd name="T0" fmla="*/ 2 w 701"/>
                <a:gd name="T1" fmla="*/ 3 h 524"/>
                <a:gd name="T2" fmla="*/ 4 w 701"/>
                <a:gd name="T3" fmla="*/ 3 h 524"/>
                <a:gd name="T4" fmla="*/ 5 w 701"/>
                <a:gd name="T5" fmla="*/ 2 h 524"/>
                <a:gd name="T6" fmla="*/ 5 w 701"/>
                <a:gd name="T7" fmla="*/ 2 h 524"/>
                <a:gd name="T8" fmla="*/ 5 w 701"/>
                <a:gd name="T9" fmla="*/ 2 h 524"/>
                <a:gd name="T10" fmla="*/ 18 w 701"/>
                <a:gd name="T11" fmla="*/ 0 h 524"/>
                <a:gd name="T12" fmla="*/ 19 w 701"/>
                <a:gd name="T13" fmla="*/ 2 h 524"/>
                <a:gd name="T14" fmla="*/ 20 w 701"/>
                <a:gd name="T15" fmla="*/ 2 h 524"/>
                <a:gd name="T16" fmla="*/ 20 w 701"/>
                <a:gd name="T17" fmla="*/ 2 h 524"/>
                <a:gd name="T18" fmla="*/ 22 w 701"/>
                <a:gd name="T19" fmla="*/ 2 h 524"/>
                <a:gd name="T20" fmla="*/ 22 w 701"/>
                <a:gd name="T21" fmla="*/ 2 h 524"/>
                <a:gd name="T22" fmla="*/ 23 w 701"/>
                <a:gd name="T23" fmla="*/ 2 h 524"/>
                <a:gd name="T24" fmla="*/ 23 w 701"/>
                <a:gd name="T25" fmla="*/ 2 h 524"/>
                <a:gd name="T26" fmla="*/ 24 w 701"/>
                <a:gd name="T27" fmla="*/ 2 h 524"/>
                <a:gd name="T28" fmla="*/ 24 w 701"/>
                <a:gd name="T29" fmla="*/ 3 h 524"/>
                <a:gd name="T30" fmla="*/ 25 w 701"/>
                <a:gd name="T31" fmla="*/ 3 h 524"/>
                <a:gd name="T32" fmla="*/ 25 w 701"/>
                <a:gd name="T33" fmla="*/ 4 h 524"/>
                <a:gd name="T34" fmla="*/ 26 w 701"/>
                <a:gd name="T35" fmla="*/ 4 h 524"/>
                <a:gd name="T36" fmla="*/ 26 w 701"/>
                <a:gd name="T37" fmla="*/ 15 h 524"/>
                <a:gd name="T38" fmla="*/ 15 w 701"/>
                <a:gd name="T39" fmla="*/ 15 h 524"/>
                <a:gd name="T40" fmla="*/ 15 w 701"/>
                <a:gd name="T41" fmla="*/ 15 h 524"/>
                <a:gd name="T42" fmla="*/ 2 w 701"/>
                <a:gd name="T43" fmla="*/ 15 h 524"/>
                <a:gd name="T44" fmla="*/ 2 w 701"/>
                <a:gd name="T45" fmla="*/ 15 h 524"/>
                <a:gd name="T46" fmla="*/ 0 w 701"/>
                <a:gd name="T47" fmla="*/ 14 h 524"/>
                <a:gd name="T48" fmla="*/ 2 w 701"/>
                <a:gd name="T49" fmla="*/ 14 h 524"/>
                <a:gd name="T50" fmla="*/ 2 w 701"/>
                <a:gd name="T51" fmla="*/ 14 h 524"/>
                <a:gd name="T52" fmla="*/ 2 w 701"/>
                <a:gd name="T53" fmla="*/ 14 h 524"/>
                <a:gd name="T54" fmla="*/ 2 w 701"/>
                <a:gd name="T55" fmla="*/ 12 h 524"/>
                <a:gd name="T56" fmla="*/ 2 w 701"/>
                <a:gd name="T57" fmla="*/ 12 h 524"/>
                <a:gd name="T58" fmla="*/ 2 w 701"/>
                <a:gd name="T59" fmla="*/ 11 h 524"/>
                <a:gd name="T60" fmla="*/ 2 w 701"/>
                <a:gd name="T61" fmla="*/ 11 h 524"/>
                <a:gd name="T62" fmla="*/ 2 w 701"/>
                <a:gd name="T63" fmla="*/ 11 h 524"/>
                <a:gd name="T64" fmla="*/ 2 w 701"/>
                <a:gd name="T65" fmla="*/ 9 h 524"/>
                <a:gd name="T66" fmla="*/ 2 w 701"/>
                <a:gd name="T67" fmla="*/ 9 h 524"/>
                <a:gd name="T68" fmla="*/ 2 w 701"/>
                <a:gd name="T69" fmla="*/ 8 h 524"/>
                <a:gd name="T70" fmla="*/ 2 w 701"/>
                <a:gd name="T71" fmla="*/ 7 h 524"/>
                <a:gd name="T72" fmla="*/ 2 w 701"/>
                <a:gd name="T73" fmla="*/ 6 h 524"/>
                <a:gd name="T74" fmla="*/ 2 w 701"/>
                <a:gd name="T75" fmla="*/ 5 h 524"/>
                <a:gd name="T76" fmla="*/ 2 w 701"/>
                <a:gd name="T77" fmla="*/ 5 h 524"/>
                <a:gd name="T78" fmla="*/ 2 w 701"/>
                <a:gd name="T79" fmla="*/ 5 h 524"/>
                <a:gd name="T80" fmla="*/ 2 w 701"/>
                <a:gd name="T81" fmla="*/ 4 h 524"/>
                <a:gd name="T82" fmla="*/ 2 w 701"/>
                <a:gd name="T83" fmla="*/ 3 h 524"/>
                <a:gd name="T84" fmla="*/ 2 w 701"/>
                <a:gd name="T85" fmla="*/ 3 h 52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701" h="524">
                  <a:moveTo>
                    <a:pt x="38" y="87"/>
                  </a:moveTo>
                  <a:lnTo>
                    <a:pt x="111" y="89"/>
                  </a:lnTo>
                  <a:lnTo>
                    <a:pt x="131" y="60"/>
                  </a:lnTo>
                  <a:lnTo>
                    <a:pt x="135" y="39"/>
                  </a:lnTo>
                  <a:lnTo>
                    <a:pt x="161" y="2"/>
                  </a:lnTo>
                  <a:lnTo>
                    <a:pt x="495" y="0"/>
                  </a:lnTo>
                  <a:lnTo>
                    <a:pt x="516" y="11"/>
                  </a:lnTo>
                  <a:lnTo>
                    <a:pt x="539" y="8"/>
                  </a:lnTo>
                  <a:lnTo>
                    <a:pt x="561" y="14"/>
                  </a:lnTo>
                  <a:lnTo>
                    <a:pt x="596" y="32"/>
                  </a:lnTo>
                  <a:lnTo>
                    <a:pt x="629" y="35"/>
                  </a:lnTo>
                  <a:lnTo>
                    <a:pt x="647" y="41"/>
                  </a:lnTo>
                  <a:lnTo>
                    <a:pt x="648" y="72"/>
                  </a:lnTo>
                  <a:lnTo>
                    <a:pt x="668" y="75"/>
                  </a:lnTo>
                  <a:lnTo>
                    <a:pt x="669" y="89"/>
                  </a:lnTo>
                  <a:lnTo>
                    <a:pt x="684" y="92"/>
                  </a:lnTo>
                  <a:lnTo>
                    <a:pt x="686" y="128"/>
                  </a:lnTo>
                  <a:lnTo>
                    <a:pt x="701" y="129"/>
                  </a:lnTo>
                  <a:lnTo>
                    <a:pt x="699" y="516"/>
                  </a:lnTo>
                  <a:lnTo>
                    <a:pt x="413" y="521"/>
                  </a:lnTo>
                  <a:lnTo>
                    <a:pt x="408" y="515"/>
                  </a:lnTo>
                  <a:lnTo>
                    <a:pt x="36" y="512"/>
                  </a:lnTo>
                  <a:lnTo>
                    <a:pt x="2" y="524"/>
                  </a:lnTo>
                  <a:lnTo>
                    <a:pt x="0" y="506"/>
                  </a:lnTo>
                  <a:lnTo>
                    <a:pt x="9" y="489"/>
                  </a:lnTo>
                  <a:lnTo>
                    <a:pt x="11" y="471"/>
                  </a:lnTo>
                  <a:lnTo>
                    <a:pt x="36" y="458"/>
                  </a:lnTo>
                  <a:lnTo>
                    <a:pt x="27" y="429"/>
                  </a:lnTo>
                  <a:lnTo>
                    <a:pt x="2" y="414"/>
                  </a:lnTo>
                  <a:lnTo>
                    <a:pt x="2" y="378"/>
                  </a:lnTo>
                  <a:lnTo>
                    <a:pt x="39" y="369"/>
                  </a:lnTo>
                  <a:lnTo>
                    <a:pt x="54" y="350"/>
                  </a:lnTo>
                  <a:lnTo>
                    <a:pt x="42" y="333"/>
                  </a:lnTo>
                  <a:lnTo>
                    <a:pt x="36" y="308"/>
                  </a:lnTo>
                  <a:lnTo>
                    <a:pt x="12" y="285"/>
                  </a:lnTo>
                  <a:lnTo>
                    <a:pt x="27" y="258"/>
                  </a:lnTo>
                  <a:lnTo>
                    <a:pt x="26" y="233"/>
                  </a:lnTo>
                  <a:lnTo>
                    <a:pt x="35" y="195"/>
                  </a:lnTo>
                  <a:lnTo>
                    <a:pt x="21" y="183"/>
                  </a:lnTo>
                  <a:lnTo>
                    <a:pt x="18" y="152"/>
                  </a:lnTo>
                  <a:lnTo>
                    <a:pt x="18" y="131"/>
                  </a:lnTo>
                  <a:lnTo>
                    <a:pt x="35" y="113"/>
                  </a:lnTo>
                  <a:lnTo>
                    <a:pt x="38" y="87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111">
              <a:extLst>
                <a:ext uri="{FF2B5EF4-FFF2-40B4-BE49-F238E27FC236}">
                  <a16:creationId xmlns:a16="http://schemas.microsoft.com/office/drawing/2014/main" id="{695ABB57-4478-42E5-B2F3-1002621D7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" y="1127"/>
              <a:ext cx="477" cy="398"/>
            </a:xfrm>
            <a:custGeom>
              <a:avLst/>
              <a:gdLst>
                <a:gd name="T0" fmla="*/ 2 w 616"/>
                <a:gd name="T1" fmla="*/ 5 h 523"/>
                <a:gd name="T2" fmla="*/ 3 w 616"/>
                <a:gd name="T3" fmla="*/ 5 h 523"/>
                <a:gd name="T4" fmla="*/ 4 w 616"/>
                <a:gd name="T5" fmla="*/ 4 h 523"/>
                <a:gd name="T6" fmla="*/ 5 w 616"/>
                <a:gd name="T7" fmla="*/ 4 h 523"/>
                <a:gd name="T8" fmla="*/ 5 w 616"/>
                <a:gd name="T9" fmla="*/ 3 h 523"/>
                <a:gd name="T10" fmla="*/ 6 w 616"/>
                <a:gd name="T11" fmla="*/ 2 h 523"/>
                <a:gd name="T12" fmla="*/ 6 w 616"/>
                <a:gd name="T13" fmla="*/ 2 h 523"/>
                <a:gd name="T14" fmla="*/ 7 w 616"/>
                <a:gd name="T15" fmla="*/ 2 h 523"/>
                <a:gd name="T16" fmla="*/ 8 w 616"/>
                <a:gd name="T17" fmla="*/ 2 h 523"/>
                <a:gd name="T18" fmla="*/ 8 w 616"/>
                <a:gd name="T19" fmla="*/ 2 h 523"/>
                <a:gd name="T20" fmla="*/ 9 w 616"/>
                <a:gd name="T21" fmla="*/ 1 h 523"/>
                <a:gd name="T22" fmla="*/ 9 w 616"/>
                <a:gd name="T23" fmla="*/ 0 h 523"/>
                <a:gd name="T24" fmla="*/ 12 w 616"/>
                <a:gd name="T25" fmla="*/ 2 h 523"/>
                <a:gd name="T26" fmla="*/ 12 w 616"/>
                <a:gd name="T27" fmla="*/ 2 h 523"/>
                <a:gd name="T28" fmla="*/ 13 w 616"/>
                <a:gd name="T29" fmla="*/ 2 h 523"/>
                <a:gd name="T30" fmla="*/ 13 w 616"/>
                <a:gd name="T31" fmla="*/ 2 h 523"/>
                <a:gd name="T32" fmla="*/ 14 w 616"/>
                <a:gd name="T33" fmla="*/ 2 h 523"/>
                <a:gd name="T34" fmla="*/ 13 w 616"/>
                <a:gd name="T35" fmla="*/ 3 h 523"/>
                <a:gd name="T36" fmla="*/ 13 w 616"/>
                <a:gd name="T37" fmla="*/ 4 h 523"/>
                <a:gd name="T38" fmla="*/ 15 w 616"/>
                <a:gd name="T39" fmla="*/ 4 h 523"/>
                <a:gd name="T40" fmla="*/ 15 w 616"/>
                <a:gd name="T41" fmla="*/ 4 h 523"/>
                <a:gd name="T42" fmla="*/ 15 w 616"/>
                <a:gd name="T43" fmla="*/ 4 h 523"/>
                <a:gd name="T44" fmla="*/ 15 w 616"/>
                <a:gd name="T45" fmla="*/ 5 h 523"/>
                <a:gd name="T46" fmla="*/ 15 w 616"/>
                <a:gd name="T47" fmla="*/ 5 h 523"/>
                <a:gd name="T48" fmla="*/ 14 w 616"/>
                <a:gd name="T49" fmla="*/ 5 h 523"/>
                <a:gd name="T50" fmla="*/ 14 w 616"/>
                <a:gd name="T51" fmla="*/ 5 h 523"/>
                <a:gd name="T52" fmla="*/ 14 w 616"/>
                <a:gd name="T53" fmla="*/ 5 h 523"/>
                <a:gd name="T54" fmla="*/ 15 w 616"/>
                <a:gd name="T55" fmla="*/ 6 h 523"/>
                <a:gd name="T56" fmla="*/ 15 w 616"/>
                <a:gd name="T57" fmla="*/ 6 h 523"/>
                <a:gd name="T58" fmla="*/ 15 w 616"/>
                <a:gd name="T59" fmla="*/ 7 h 523"/>
                <a:gd name="T60" fmla="*/ 15 w 616"/>
                <a:gd name="T61" fmla="*/ 8 h 523"/>
                <a:gd name="T62" fmla="*/ 17 w 616"/>
                <a:gd name="T63" fmla="*/ 8 h 523"/>
                <a:gd name="T64" fmla="*/ 17 w 616"/>
                <a:gd name="T65" fmla="*/ 8 h 523"/>
                <a:gd name="T66" fmla="*/ 17 w 616"/>
                <a:gd name="T67" fmla="*/ 8 h 523"/>
                <a:gd name="T68" fmla="*/ 17 w 616"/>
                <a:gd name="T69" fmla="*/ 8 h 523"/>
                <a:gd name="T70" fmla="*/ 18 w 616"/>
                <a:gd name="T71" fmla="*/ 9 h 523"/>
                <a:gd name="T72" fmla="*/ 19 w 616"/>
                <a:gd name="T73" fmla="*/ 11 h 523"/>
                <a:gd name="T74" fmla="*/ 20 w 616"/>
                <a:gd name="T75" fmla="*/ 11 h 523"/>
                <a:gd name="T76" fmla="*/ 20 w 616"/>
                <a:gd name="T77" fmla="*/ 11 h 523"/>
                <a:gd name="T78" fmla="*/ 22 w 616"/>
                <a:gd name="T79" fmla="*/ 11 h 523"/>
                <a:gd name="T80" fmla="*/ 22 w 616"/>
                <a:gd name="T81" fmla="*/ 12 h 523"/>
                <a:gd name="T82" fmla="*/ 22 w 616"/>
                <a:gd name="T83" fmla="*/ 13 h 523"/>
                <a:gd name="T84" fmla="*/ 21 w 616"/>
                <a:gd name="T85" fmla="*/ 12 h 523"/>
                <a:gd name="T86" fmla="*/ 20 w 616"/>
                <a:gd name="T87" fmla="*/ 12 h 523"/>
                <a:gd name="T88" fmla="*/ 20 w 616"/>
                <a:gd name="T89" fmla="*/ 12 h 523"/>
                <a:gd name="T90" fmla="*/ 20 w 616"/>
                <a:gd name="T91" fmla="*/ 15 h 523"/>
                <a:gd name="T92" fmla="*/ 5 w 616"/>
                <a:gd name="T93" fmla="*/ 14 h 523"/>
                <a:gd name="T94" fmla="*/ 5 w 616"/>
                <a:gd name="T95" fmla="*/ 14 h 523"/>
                <a:gd name="T96" fmla="*/ 5 w 616"/>
                <a:gd name="T97" fmla="*/ 14 h 523"/>
                <a:gd name="T98" fmla="*/ 5 w 616"/>
                <a:gd name="T99" fmla="*/ 14 h 523"/>
                <a:gd name="T100" fmla="*/ 4 w 616"/>
                <a:gd name="T101" fmla="*/ 14 h 523"/>
                <a:gd name="T102" fmla="*/ 2 w 616"/>
                <a:gd name="T103" fmla="*/ 12 h 523"/>
                <a:gd name="T104" fmla="*/ 2 w 616"/>
                <a:gd name="T105" fmla="*/ 12 h 523"/>
                <a:gd name="T106" fmla="*/ 2 w 616"/>
                <a:gd name="T107" fmla="*/ 11 h 523"/>
                <a:gd name="T108" fmla="*/ 0 w 616"/>
                <a:gd name="T109" fmla="*/ 11 h 523"/>
                <a:gd name="T110" fmla="*/ 2 w 616"/>
                <a:gd name="T111" fmla="*/ 5 h 52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16" h="523">
                  <a:moveTo>
                    <a:pt x="3" y="154"/>
                  </a:moveTo>
                  <a:lnTo>
                    <a:pt x="97" y="156"/>
                  </a:lnTo>
                  <a:lnTo>
                    <a:pt x="115" y="129"/>
                  </a:lnTo>
                  <a:lnTo>
                    <a:pt x="138" y="114"/>
                  </a:lnTo>
                  <a:lnTo>
                    <a:pt x="159" y="105"/>
                  </a:lnTo>
                  <a:lnTo>
                    <a:pt x="172" y="85"/>
                  </a:lnTo>
                  <a:lnTo>
                    <a:pt x="177" y="57"/>
                  </a:lnTo>
                  <a:lnTo>
                    <a:pt x="195" y="43"/>
                  </a:lnTo>
                  <a:lnTo>
                    <a:pt x="214" y="36"/>
                  </a:lnTo>
                  <a:lnTo>
                    <a:pt x="217" y="18"/>
                  </a:lnTo>
                  <a:lnTo>
                    <a:pt x="232" y="1"/>
                  </a:lnTo>
                  <a:lnTo>
                    <a:pt x="261" y="0"/>
                  </a:lnTo>
                  <a:lnTo>
                    <a:pt x="315" y="33"/>
                  </a:lnTo>
                  <a:lnTo>
                    <a:pt x="336" y="25"/>
                  </a:lnTo>
                  <a:lnTo>
                    <a:pt x="361" y="46"/>
                  </a:lnTo>
                  <a:lnTo>
                    <a:pt x="373" y="52"/>
                  </a:lnTo>
                  <a:lnTo>
                    <a:pt x="387" y="73"/>
                  </a:lnTo>
                  <a:lnTo>
                    <a:pt x="367" y="103"/>
                  </a:lnTo>
                  <a:lnTo>
                    <a:pt x="376" y="115"/>
                  </a:lnTo>
                  <a:lnTo>
                    <a:pt x="400" y="118"/>
                  </a:lnTo>
                  <a:lnTo>
                    <a:pt x="408" y="133"/>
                  </a:lnTo>
                  <a:lnTo>
                    <a:pt x="406" y="147"/>
                  </a:lnTo>
                  <a:lnTo>
                    <a:pt x="421" y="169"/>
                  </a:lnTo>
                  <a:lnTo>
                    <a:pt x="408" y="174"/>
                  </a:lnTo>
                  <a:lnTo>
                    <a:pt x="394" y="166"/>
                  </a:lnTo>
                  <a:lnTo>
                    <a:pt x="385" y="177"/>
                  </a:lnTo>
                  <a:lnTo>
                    <a:pt x="397" y="192"/>
                  </a:lnTo>
                  <a:lnTo>
                    <a:pt x="415" y="199"/>
                  </a:lnTo>
                  <a:lnTo>
                    <a:pt x="423" y="226"/>
                  </a:lnTo>
                  <a:lnTo>
                    <a:pt x="417" y="258"/>
                  </a:lnTo>
                  <a:lnTo>
                    <a:pt x="438" y="273"/>
                  </a:lnTo>
                  <a:lnTo>
                    <a:pt x="456" y="270"/>
                  </a:lnTo>
                  <a:lnTo>
                    <a:pt x="469" y="283"/>
                  </a:lnTo>
                  <a:lnTo>
                    <a:pt x="474" y="295"/>
                  </a:lnTo>
                  <a:lnTo>
                    <a:pt x="493" y="301"/>
                  </a:lnTo>
                  <a:lnTo>
                    <a:pt x="513" y="315"/>
                  </a:lnTo>
                  <a:lnTo>
                    <a:pt x="525" y="345"/>
                  </a:lnTo>
                  <a:lnTo>
                    <a:pt x="543" y="366"/>
                  </a:lnTo>
                  <a:lnTo>
                    <a:pt x="567" y="375"/>
                  </a:lnTo>
                  <a:lnTo>
                    <a:pt x="603" y="400"/>
                  </a:lnTo>
                  <a:lnTo>
                    <a:pt x="616" y="420"/>
                  </a:lnTo>
                  <a:lnTo>
                    <a:pt x="613" y="448"/>
                  </a:lnTo>
                  <a:lnTo>
                    <a:pt x="582" y="438"/>
                  </a:lnTo>
                  <a:lnTo>
                    <a:pt x="565" y="424"/>
                  </a:lnTo>
                  <a:lnTo>
                    <a:pt x="550" y="432"/>
                  </a:lnTo>
                  <a:lnTo>
                    <a:pt x="552" y="523"/>
                  </a:lnTo>
                  <a:lnTo>
                    <a:pt x="144" y="519"/>
                  </a:lnTo>
                  <a:lnTo>
                    <a:pt x="139" y="496"/>
                  </a:lnTo>
                  <a:lnTo>
                    <a:pt x="127" y="484"/>
                  </a:lnTo>
                  <a:lnTo>
                    <a:pt x="127" y="462"/>
                  </a:lnTo>
                  <a:lnTo>
                    <a:pt x="99" y="462"/>
                  </a:lnTo>
                  <a:lnTo>
                    <a:pt x="75" y="441"/>
                  </a:lnTo>
                  <a:lnTo>
                    <a:pt x="52" y="429"/>
                  </a:lnTo>
                  <a:lnTo>
                    <a:pt x="37" y="393"/>
                  </a:lnTo>
                  <a:lnTo>
                    <a:pt x="0" y="358"/>
                  </a:lnTo>
                  <a:lnTo>
                    <a:pt x="3" y="154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112">
              <a:extLst>
                <a:ext uri="{FF2B5EF4-FFF2-40B4-BE49-F238E27FC236}">
                  <a16:creationId xmlns:a16="http://schemas.microsoft.com/office/drawing/2014/main" id="{57027898-6965-43DE-B010-C360DD514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" y="578"/>
              <a:ext cx="402" cy="666"/>
            </a:xfrm>
            <a:custGeom>
              <a:avLst/>
              <a:gdLst>
                <a:gd name="T0" fmla="*/ 8 w 519"/>
                <a:gd name="T1" fmla="*/ 0 h 874"/>
                <a:gd name="T2" fmla="*/ 8 w 519"/>
                <a:gd name="T3" fmla="*/ 2 h 874"/>
                <a:gd name="T4" fmla="*/ 7 w 519"/>
                <a:gd name="T5" fmla="*/ 2 h 874"/>
                <a:gd name="T6" fmla="*/ 7 w 519"/>
                <a:gd name="T7" fmla="*/ 4 h 874"/>
                <a:gd name="T8" fmla="*/ 8 w 519"/>
                <a:gd name="T9" fmla="*/ 5 h 874"/>
                <a:gd name="T10" fmla="*/ 9 w 519"/>
                <a:gd name="T11" fmla="*/ 5 h 874"/>
                <a:gd name="T12" fmla="*/ 9 w 519"/>
                <a:gd name="T13" fmla="*/ 6 h 874"/>
                <a:gd name="T14" fmla="*/ 8 w 519"/>
                <a:gd name="T15" fmla="*/ 7 h 874"/>
                <a:gd name="T16" fmla="*/ 9 w 519"/>
                <a:gd name="T17" fmla="*/ 7 h 874"/>
                <a:gd name="T18" fmla="*/ 8 w 519"/>
                <a:gd name="T19" fmla="*/ 8 h 874"/>
                <a:gd name="T20" fmla="*/ 8 w 519"/>
                <a:gd name="T21" fmla="*/ 9 h 874"/>
                <a:gd name="T22" fmla="*/ 9 w 519"/>
                <a:gd name="T23" fmla="*/ 8 h 874"/>
                <a:gd name="T24" fmla="*/ 9 w 519"/>
                <a:gd name="T25" fmla="*/ 11 h 874"/>
                <a:gd name="T26" fmla="*/ 9 w 519"/>
                <a:gd name="T27" fmla="*/ 11 h 874"/>
                <a:gd name="T28" fmla="*/ 9 w 519"/>
                <a:gd name="T29" fmla="*/ 12 h 874"/>
                <a:gd name="T30" fmla="*/ 10 w 519"/>
                <a:gd name="T31" fmla="*/ 14 h 874"/>
                <a:gd name="T32" fmla="*/ 9 w 519"/>
                <a:gd name="T33" fmla="*/ 15 h 874"/>
                <a:gd name="T34" fmla="*/ 11 w 519"/>
                <a:gd name="T35" fmla="*/ 16 h 874"/>
                <a:gd name="T36" fmla="*/ 12 w 519"/>
                <a:gd name="T37" fmla="*/ 18 h 874"/>
                <a:gd name="T38" fmla="*/ 12 w 519"/>
                <a:gd name="T39" fmla="*/ 18 h 874"/>
                <a:gd name="T40" fmla="*/ 12 w 519"/>
                <a:gd name="T41" fmla="*/ 19 h 874"/>
                <a:gd name="T42" fmla="*/ 13 w 519"/>
                <a:gd name="T43" fmla="*/ 19 h 874"/>
                <a:gd name="T44" fmla="*/ 14 w 519"/>
                <a:gd name="T45" fmla="*/ 21 h 874"/>
                <a:gd name="T46" fmla="*/ 16 w 519"/>
                <a:gd name="T47" fmla="*/ 21 h 874"/>
                <a:gd name="T48" fmla="*/ 17 w 519"/>
                <a:gd name="T49" fmla="*/ 22 h 874"/>
                <a:gd name="T50" fmla="*/ 18 w 519"/>
                <a:gd name="T51" fmla="*/ 23 h 874"/>
                <a:gd name="T52" fmla="*/ 13 w 519"/>
                <a:gd name="T53" fmla="*/ 24 h 874"/>
                <a:gd name="T54" fmla="*/ 13 w 519"/>
                <a:gd name="T55" fmla="*/ 23 h 874"/>
                <a:gd name="T56" fmla="*/ 13 w 519"/>
                <a:gd name="T57" fmla="*/ 23 h 874"/>
                <a:gd name="T58" fmla="*/ 12 w 519"/>
                <a:gd name="T59" fmla="*/ 22 h 874"/>
                <a:gd name="T60" fmla="*/ 9 w 519"/>
                <a:gd name="T61" fmla="*/ 21 h 874"/>
                <a:gd name="T62" fmla="*/ 8 w 519"/>
                <a:gd name="T63" fmla="*/ 21 h 874"/>
                <a:gd name="T64" fmla="*/ 7 w 519"/>
                <a:gd name="T65" fmla="*/ 22 h 874"/>
                <a:gd name="T66" fmla="*/ 6 w 519"/>
                <a:gd name="T67" fmla="*/ 23 h 874"/>
                <a:gd name="T68" fmla="*/ 4 w 519"/>
                <a:gd name="T69" fmla="*/ 24 h 874"/>
                <a:gd name="T70" fmla="*/ 3 w 519"/>
                <a:gd name="T71" fmla="*/ 25 h 874"/>
                <a:gd name="T72" fmla="*/ 0 w 519"/>
                <a:gd name="T73" fmla="*/ 0 h 8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19" h="874">
                  <a:moveTo>
                    <a:pt x="0" y="0"/>
                  </a:moveTo>
                  <a:lnTo>
                    <a:pt x="210" y="0"/>
                  </a:lnTo>
                  <a:lnTo>
                    <a:pt x="199" y="36"/>
                  </a:lnTo>
                  <a:lnTo>
                    <a:pt x="213" y="58"/>
                  </a:lnTo>
                  <a:lnTo>
                    <a:pt x="190" y="70"/>
                  </a:lnTo>
                  <a:lnTo>
                    <a:pt x="208" y="82"/>
                  </a:lnTo>
                  <a:lnTo>
                    <a:pt x="220" y="108"/>
                  </a:lnTo>
                  <a:lnTo>
                    <a:pt x="208" y="138"/>
                  </a:lnTo>
                  <a:lnTo>
                    <a:pt x="220" y="150"/>
                  </a:lnTo>
                  <a:lnTo>
                    <a:pt x="222" y="172"/>
                  </a:lnTo>
                  <a:lnTo>
                    <a:pt x="241" y="163"/>
                  </a:lnTo>
                  <a:lnTo>
                    <a:pt x="240" y="184"/>
                  </a:lnTo>
                  <a:lnTo>
                    <a:pt x="240" y="196"/>
                  </a:lnTo>
                  <a:lnTo>
                    <a:pt x="235" y="211"/>
                  </a:lnTo>
                  <a:lnTo>
                    <a:pt x="213" y="225"/>
                  </a:lnTo>
                  <a:lnTo>
                    <a:pt x="210" y="247"/>
                  </a:lnTo>
                  <a:lnTo>
                    <a:pt x="229" y="240"/>
                  </a:lnTo>
                  <a:lnTo>
                    <a:pt x="240" y="240"/>
                  </a:lnTo>
                  <a:lnTo>
                    <a:pt x="240" y="271"/>
                  </a:lnTo>
                  <a:lnTo>
                    <a:pt x="213" y="298"/>
                  </a:lnTo>
                  <a:lnTo>
                    <a:pt x="202" y="319"/>
                  </a:lnTo>
                  <a:lnTo>
                    <a:pt x="213" y="325"/>
                  </a:lnTo>
                  <a:lnTo>
                    <a:pt x="228" y="310"/>
                  </a:lnTo>
                  <a:lnTo>
                    <a:pt x="238" y="298"/>
                  </a:lnTo>
                  <a:lnTo>
                    <a:pt x="249" y="304"/>
                  </a:lnTo>
                  <a:lnTo>
                    <a:pt x="240" y="370"/>
                  </a:lnTo>
                  <a:lnTo>
                    <a:pt x="262" y="369"/>
                  </a:lnTo>
                  <a:lnTo>
                    <a:pt x="255" y="382"/>
                  </a:lnTo>
                  <a:lnTo>
                    <a:pt x="258" y="391"/>
                  </a:lnTo>
                  <a:lnTo>
                    <a:pt x="241" y="403"/>
                  </a:lnTo>
                  <a:lnTo>
                    <a:pt x="273" y="439"/>
                  </a:lnTo>
                  <a:lnTo>
                    <a:pt x="274" y="469"/>
                  </a:lnTo>
                  <a:lnTo>
                    <a:pt x="265" y="492"/>
                  </a:lnTo>
                  <a:lnTo>
                    <a:pt x="264" y="522"/>
                  </a:lnTo>
                  <a:lnTo>
                    <a:pt x="289" y="538"/>
                  </a:lnTo>
                  <a:lnTo>
                    <a:pt x="304" y="552"/>
                  </a:lnTo>
                  <a:lnTo>
                    <a:pt x="318" y="574"/>
                  </a:lnTo>
                  <a:lnTo>
                    <a:pt x="318" y="597"/>
                  </a:lnTo>
                  <a:lnTo>
                    <a:pt x="342" y="624"/>
                  </a:lnTo>
                  <a:lnTo>
                    <a:pt x="312" y="625"/>
                  </a:lnTo>
                  <a:lnTo>
                    <a:pt x="321" y="640"/>
                  </a:lnTo>
                  <a:lnTo>
                    <a:pt x="333" y="646"/>
                  </a:lnTo>
                  <a:lnTo>
                    <a:pt x="340" y="664"/>
                  </a:lnTo>
                  <a:lnTo>
                    <a:pt x="361" y="667"/>
                  </a:lnTo>
                  <a:lnTo>
                    <a:pt x="397" y="691"/>
                  </a:lnTo>
                  <a:lnTo>
                    <a:pt x="393" y="705"/>
                  </a:lnTo>
                  <a:lnTo>
                    <a:pt x="417" y="718"/>
                  </a:lnTo>
                  <a:lnTo>
                    <a:pt x="447" y="727"/>
                  </a:lnTo>
                  <a:lnTo>
                    <a:pt x="450" y="742"/>
                  </a:lnTo>
                  <a:lnTo>
                    <a:pt x="462" y="759"/>
                  </a:lnTo>
                  <a:lnTo>
                    <a:pt x="480" y="763"/>
                  </a:lnTo>
                  <a:lnTo>
                    <a:pt x="489" y="786"/>
                  </a:lnTo>
                  <a:lnTo>
                    <a:pt x="519" y="832"/>
                  </a:lnTo>
                  <a:lnTo>
                    <a:pt x="375" y="835"/>
                  </a:lnTo>
                  <a:lnTo>
                    <a:pt x="367" y="825"/>
                  </a:lnTo>
                  <a:lnTo>
                    <a:pt x="372" y="810"/>
                  </a:lnTo>
                  <a:lnTo>
                    <a:pt x="382" y="795"/>
                  </a:lnTo>
                  <a:lnTo>
                    <a:pt x="373" y="772"/>
                  </a:lnTo>
                  <a:lnTo>
                    <a:pt x="349" y="754"/>
                  </a:lnTo>
                  <a:lnTo>
                    <a:pt x="330" y="742"/>
                  </a:lnTo>
                  <a:lnTo>
                    <a:pt x="313" y="753"/>
                  </a:lnTo>
                  <a:lnTo>
                    <a:pt x="252" y="717"/>
                  </a:lnTo>
                  <a:lnTo>
                    <a:pt x="228" y="720"/>
                  </a:lnTo>
                  <a:lnTo>
                    <a:pt x="213" y="736"/>
                  </a:lnTo>
                  <a:lnTo>
                    <a:pt x="211" y="756"/>
                  </a:lnTo>
                  <a:lnTo>
                    <a:pt x="189" y="762"/>
                  </a:lnTo>
                  <a:lnTo>
                    <a:pt x="174" y="775"/>
                  </a:lnTo>
                  <a:lnTo>
                    <a:pt x="166" y="810"/>
                  </a:lnTo>
                  <a:lnTo>
                    <a:pt x="150" y="828"/>
                  </a:lnTo>
                  <a:lnTo>
                    <a:pt x="124" y="837"/>
                  </a:lnTo>
                  <a:lnTo>
                    <a:pt x="111" y="849"/>
                  </a:lnTo>
                  <a:lnTo>
                    <a:pt x="94" y="874"/>
                  </a:lnTo>
                  <a:lnTo>
                    <a:pt x="0" y="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113">
              <a:extLst>
                <a:ext uri="{FF2B5EF4-FFF2-40B4-BE49-F238E27FC236}">
                  <a16:creationId xmlns:a16="http://schemas.microsoft.com/office/drawing/2014/main" id="{48EBD5DC-0259-4EEB-BF18-31DF2D870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" y="1287"/>
              <a:ext cx="521" cy="648"/>
            </a:xfrm>
            <a:custGeom>
              <a:avLst/>
              <a:gdLst>
                <a:gd name="T0" fmla="*/ 17 w 672"/>
                <a:gd name="T1" fmla="*/ 2 h 850"/>
                <a:gd name="T2" fmla="*/ 19 w 672"/>
                <a:gd name="T3" fmla="*/ 2 h 850"/>
                <a:gd name="T4" fmla="*/ 19 w 672"/>
                <a:gd name="T5" fmla="*/ 2 h 850"/>
                <a:gd name="T6" fmla="*/ 19 w 672"/>
                <a:gd name="T7" fmla="*/ 4 h 850"/>
                <a:gd name="T8" fmla="*/ 19 w 672"/>
                <a:gd name="T9" fmla="*/ 5 h 850"/>
                <a:gd name="T10" fmla="*/ 19 w 672"/>
                <a:gd name="T11" fmla="*/ 6 h 850"/>
                <a:gd name="T12" fmla="*/ 19 w 672"/>
                <a:gd name="T13" fmla="*/ 6 h 850"/>
                <a:gd name="T14" fmla="*/ 19 w 672"/>
                <a:gd name="T15" fmla="*/ 8 h 850"/>
                <a:gd name="T16" fmla="*/ 18 w 672"/>
                <a:gd name="T17" fmla="*/ 9 h 850"/>
                <a:gd name="T18" fmla="*/ 17 w 672"/>
                <a:gd name="T19" fmla="*/ 8 h 850"/>
                <a:gd name="T20" fmla="*/ 17 w 672"/>
                <a:gd name="T21" fmla="*/ 10 h 850"/>
                <a:gd name="T22" fmla="*/ 17 w 672"/>
                <a:gd name="T23" fmla="*/ 11 h 850"/>
                <a:gd name="T24" fmla="*/ 16 w 672"/>
                <a:gd name="T25" fmla="*/ 12 h 850"/>
                <a:gd name="T26" fmla="*/ 16 w 672"/>
                <a:gd name="T27" fmla="*/ 13 h 850"/>
                <a:gd name="T28" fmla="*/ 17 w 672"/>
                <a:gd name="T29" fmla="*/ 14 h 850"/>
                <a:gd name="T30" fmla="*/ 17 w 672"/>
                <a:gd name="T31" fmla="*/ 14 h 850"/>
                <a:gd name="T32" fmla="*/ 19 w 672"/>
                <a:gd name="T33" fmla="*/ 15 h 850"/>
                <a:gd name="T34" fmla="*/ 19 w 672"/>
                <a:gd name="T35" fmla="*/ 16 h 850"/>
                <a:gd name="T36" fmla="*/ 20 w 672"/>
                <a:gd name="T37" fmla="*/ 17 h 850"/>
                <a:gd name="T38" fmla="*/ 22 w 672"/>
                <a:gd name="T39" fmla="*/ 17 h 850"/>
                <a:gd name="T40" fmla="*/ 22 w 672"/>
                <a:gd name="T41" fmla="*/ 18 h 850"/>
                <a:gd name="T42" fmla="*/ 24 w 672"/>
                <a:gd name="T43" fmla="*/ 19 h 850"/>
                <a:gd name="T44" fmla="*/ 24 w 672"/>
                <a:gd name="T45" fmla="*/ 21 h 850"/>
                <a:gd name="T46" fmla="*/ 22 w 672"/>
                <a:gd name="T47" fmla="*/ 21 h 850"/>
                <a:gd name="T48" fmla="*/ 22 w 672"/>
                <a:gd name="T49" fmla="*/ 22 h 850"/>
                <a:gd name="T50" fmla="*/ 20 w 672"/>
                <a:gd name="T51" fmla="*/ 22 h 850"/>
                <a:gd name="T52" fmla="*/ 20 w 672"/>
                <a:gd name="T53" fmla="*/ 23 h 850"/>
                <a:gd name="T54" fmla="*/ 19 w 672"/>
                <a:gd name="T55" fmla="*/ 23 h 850"/>
                <a:gd name="T56" fmla="*/ 19 w 672"/>
                <a:gd name="T57" fmla="*/ 24 h 850"/>
                <a:gd name="T58" fmla="*/ 17 w 672"/>
                <a:gd name="T59" fmla="*/ 25 h 850"/>
                <a:gd name="T60" fmla="*/ 16 w 672"/>
                <a:gd name="T61" fmla="*/ 25 h 850"/>
                <a:gd name="T62" fmla="*/ 14 w 672"/>
                <a:gd name="T63" fmla="*/ 25 h 850"/>
                <a:gd name="T64" fmla="*/ 7 w 672"/>
                <a:gd name="T65" fmla="*/ 19 h 850"/>
                <a:gd name="T66" fmla="*/ 3 w 672"/>
                <a:gd name="T67" fmla="*/ 14 h 850"/>
                <a:gd name="T68" fmla="*/ 2 w 672"/>
                <a:gd name="T69" fmla="*/ 6 h 850"/>
                <a:gd name="T70" fmla="*/ 2 w 672"/>
                <a:gd name="T71" fmla="*/ 7 h 850"/>
                <a:gd name="T72" fmla="*/ 2 w 672"/>
                <a:gd name="T73" fmla="*/ 7 h 850"/>
                <a:gd name="T74" fmla="*/ 4 w 672"/>
                <a:gd name="T75" fmla="*/ 8 h 850"/>
                <a:gd name="T76" fmla="*/ 5 w 672"/>
                <a:gd name="T77" fmla="*/ 8 h 850"/>
                <a:gd name="T78" fmla="*/ 7 w 672"/>
                <a:gd name="T79" fmla="*/ 6 h 850"/>
                <a:gd name="T80" fmla="*/ 10 w 672"/>
                <a:gd name="T81" fmla="*/ 5 h 850"/>
                <a:gd name="T82" fmla="*/ 10 w 672"/>
                <a:gd name="T83" fmla="*/ 4 h 850"/>
                <a:gd name="T84" fmla="*/ 10 w 672"/>
                <a:gd name="T85" fmla="*/ 3 h 850"/>
                <a:gd name="T86" fmla="*/ 9 w 672"/>
                <a:gd name="T87" fmla="*/ 2 h 850"/>
                <a:gd name="T88" fmla="*/ 9 w 672"/>
                <a:gd name="T89" fmla="*/ 2 h 8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72" h="850">
                  <a:moveTo>
                    <a:pt x="238" y="0"/>
                  </a:moveTo>
                  <a:lnTo>
                    <a:pt x="472" y="3"/>
                  </a:lnTo>
                  <a:lnTo>
                    <a:pt x="489" y="34"/>
                  </a:lnTo>
                  <a:lnTo>
                    <a:pt x="499" y="54"/>
                  </a:lnTo>
                  <a:lnTo>
                    <a:pt x="496" y="70"/>
                  </a:lnTo>
                  <a:lnTo>
                    <a:pt x="499" y="82"/>
                  </a:lnTo>
                  <a:lnTo>
                    <a:pt x="508" y="97"/>
                  </a:lnTo>
                  <a:lnTo>
                    <a:pt x="508" y="115"/>
                  </a:lnTo>
                  <a:lnTo>
                    <a:pt x="516" y="136"/>
                  </a:lnTo>
                  <a:lnTo>
                    <a:pt x="508" y="154"/>
                  </a:lnTo>
                  <a:lnTo>
                    <a:pt x="519" y="177"/>
                  </a:lnTo>
                  <a:lnTo>
                    <a:pt x="520" y="192"/>
                  </a:lnTo>
                  <a:lnTo>
                    <a:pt x="532" y="214"/>
                  </a:lnTo>
                  <a:lnTo>
                    <a:pt x="519" y="229"/>
                  </a:lnTo>
                  <a:lnTo>
                    <a:pt x="522" y="259"/>
                  </a:lnTo>
                  <a:lnTo>
                    <a:pt x="510" y="282"/>
                  </a:lnTo>
                  <a:lnTo>
                    <a:pt x="511" y="310"/>
                  </a:lnTo>
                  <a:lnTo>
                    <a:pt x="495" y="306"/>
                  </a:lnTo>
                  <a:lnTo>
                    <a:pt x="477" y="294"/>
                  </a:lnTo>
                  <a:lnTo>
                    <a:pt x="462" y="295"/>
                  </a:lnTo>
                  <a:lnTo>
                    <a:pt x="456" y="310"/>
                  </a:lnTo>
                  <a:lnTo>
                    <a:pt x="468" y="330"/>
                  </a:lnTo>
                  <a:lnTo>
                    <a:pt x="466" y="351"/>
                  </a:lnTo>
                  <a:lnTo>
                    <a:pt x="460" y="372"/>
                  </a:lnTo>
                  <a:lnTo>
                    <a:pt x="444" y="385"/>
                  </a:lnTo>
                  <a:lnTo>
                    <a:pt x="442" y="412"/>
                  </a:lnTo>
                  <a:lnTo>
                    <a:pt x="450" y="433"/>
                  </a:lnTo>
                  <a:lnTo>
                    <a:pt x="436" y="444"/>
                  </a:lnTo>
                  <a:lnTo>
                    <a:pt x="442" y="463"/>
                  </a:lnTo>
                  <a:lnTo>
                    <a:pt x="451" y="483"/>
                  </a:lnTo>
                  <a:lnTo>
                    <a:pt x="460" y="492"/>
                  </a:lnTo>
                  <a:lnTo>
                    <a:pt x="474" y="484"/>
                  </a:lnTo>
                  <a:lnTo>
                    <a:pt x="487" y="498"/>
                  </a:lnTo>
                  <a:lnTo>
                    <a:pt x="504" y="510"/>
                  </a:lnTo>
                  <a:lnTo>
                    <a:pt x="498" y="529"/>
                  </a:lnTo>
                  <a:lnTo>
                    <a:pt x="504" y="549"/>
                  </a:lnTo>
                  <a:lnTo>
                    <a:pt x="520" y="558"/>
                  </a:lnTo>
                  <a:lnTo>
                    <a:pt x="546" y="585"/>
                  </a:lnTo>
                  <a:lnTo>
                    <a:pt x="573" y="577"/>
                  </a:lnTo>
                  <a:lnTo>
                    <a:pt x="591" y="580"/>
                  </a:lnTo>
                  <a:lnTo>
                    <a:pt x="622" y="607"/>
                  </a:lnTo>
                  <a:lnTo>
                    <a:pt x="627" y="616"/>
                  </a:lnTo>
                  <a:lnTo>
                    <a:pt x="633" y="633"/>
                  </a:lnTo>
                  <a:lnTo>
                    <a:pt x="667" y="654"/>
                  </a:lnTo>
                  <a:lnTo>
                    <a:pt x="672" y="673"/>
                  </a:lnTo>
                  <a:lnTo>
                    <a:pt x="654" y="697"/>
                  </a:lnTo>
                  <a:lnTo>
                    <a:pt x="637" y="705"/>
                  </a:lnTo>
                  <a:lnTo>
                    <a:pt x="630" y="717"/>
                  </a:lnTo>
                  <a:lnTo>
                    <a:pt x="600" y="739"/>
                  </a:lnTo>
                  <a:lnTo>
                    <a:pt x="597" y="753"/>
                  </a:lnTo>
                  <a:lnTo>
                    <a:pt x="574" y="763"/>
                  </a:lnTo>
                  <a:lnTo>
                    <a:pt x="559" y="762"/>
                  </a:lnTo>
                  <a:lnTo>
                    <a:pt x="558" y="778"/>
                  </a:lnTo>
                  <a:lnTo>
                    <a:pt x="541" y="784"/>
                  </a:lnTo>
                  <a:lnTo>
                    <a:pt x="528" y="792"/>
                  </a:lnTo>
                  <a:lnTo>
                    <a:pt x="525" y="801"/>
                  </a:lnTo>
                  <a:lnTo>
                    <a:pt x="504" y="807"/>
                  </a:lnTo>
                  <a:lnTo>
                    <a:pt x="499" y="826"/>
                  </a:lnTo>
                  <a:lnTo>
                    <a:pt x="472" y="832"/>
                  </a:lnTo>
                  <a:lnTo>
                    <a:pt x="469" y="843"/>
                  </a:lnTo>
                  <a:lnTo>
                    <a:pt x="439" y="850"/>
                  </a:lnTo>
                  <a:lnTo>
                    <a:pt x="421" y="844"/>
                  </a:lnTo>
                  <a:lnTo>
                    <a:pt x="399" y="846"/>
                  </a:lnTo>
                  <a:lnTo>
                    <a:pt x="381" y="835"/>
                  </a:lnTo>
                  <a:lnTo>
                    <a:pt x="189" y="835"/>
                  </a:lnTo>
                  <a:lnTo>
                    <a:pt x="186" y="645"/>
                  </a:lnTo>
                  <a:lnTo>
                    <a:pt x="102" y="640"/>
                  </a:lnTo>
                  <a:lnTo>
                    <a:pt x="94" y="459"/>
                  </a:lnTo>
                  <a:lnTo>
                    <a:pt x="0" y="459"/>
                  </a:lnTo>
                  <a:lnTo>
                    <a:pt x="4" y="214"/>
                  </a:lnTo>
                  <a:lnTo>
                    <a:pt x="18" y="216"/>
                  </a:lnTo>
                  <a:lnTo>
                    <a:pt x="31" y="234"/>
                  </a:lnTo>
                  <a:lnTo>
                    <a:pt x="57" y="238"/>
                  </a:lnTo>
                  <a:lnTo>
                    <a:pt x="75" y="246"/>
                  </a:lnTo>
                  <a:lnTo>
                    <a:pt x="102" y="261"/>
                  </a:lnTo>
                  <a:lnTo>
                    <a:pt x="118" y="253"/>
                  </a:lnTo>
                  <a:lnTo>
                    <a:pt x="135" y="256"/>
                  </a:lnTo>
                  <a:lnTo>
                    <a:pt x="160" y="255"/>
                  </a:lnTo>
                  <a:lnTo>
                    <a:pt x="174" y="240"/>
                  </a:lnTo>
                  <a:lnTo>
                    <a:pt x="184" y="228"/>
                  </a:lnTo>
                  <a:lnTo>
                    <a:pt x="184" y="183"/>
                  </a:lnTo>
                  <a:lnTo>
                    <a:pt x="286" y="180"/>
                  </a:lnTo>
                  <a:lnTo>
                    <a:pt x="289" y="156"/>
                  </a:lnTo>
                  <a:lnTo>
                    <a:pt x="279" y="141"/>
                  </a:lnTo>
                  <a:lnTo>
                    <a:pt x="261" y="123"/>
                  </a:lnTo>
                  <a:lnTo>
                    <a:pt x="279" y="103"/>
                  </a:lnTo>
                  <a:lnTo>
                    <a:pt x="282" y="82"/>
                  </a:lnTo>
                  <a:lnTo>
                    <a:pt x="264" y="63"/>
                  </a:lnTo>
                  <a:lnTo>
                    <a:pt x="256" y="48"/>
                  </a:lnTo>
                  <a:lnTo>
                    <a:pt x="264" y="30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114">
              <a:extLst>
                <a:ext uri="{FF2B5EF4-FFF2-40B4-BE49-F238E27FC236}">
                  <a16:creationId xmlns:a16="http://schemas.microsoft.com/office/drawing/2014/main" id="{1E339A47-7E75-43AD-BF91-192C86757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6" y="2216"/>
              <a:ext cx="338" cy="423"/>
            </a:xfrm>
            <a:custGeom>
              <a:avLst/>
              <a:gdLst>
                <a:gd name="T0" fmla="*/ 2 w 436"/>
                <a:gd name="T1" fmla="*/ 4 h 555"/>
                <a:gd name="T2" fmla="*/ 2 w 436"/>
                <a:gd name="T3" fmla="*/ 4 h 555"/>
                <a:gd name="T4" fmla="*/ 3 w 436"/>
                <a:gd name="T5" fmla="*/ 4 h 555"/>
                <a:gd name="T6" fmla="*/ 4 w 436"/>
                <a:gd name="T7" fmla="*/ 4 h 555"/>
                <a:gd name="T8" fmla="*/ 5 w 436"/>
                <a:gd name="T9" fmla="*/ 3 h 555"/>
                <a:gd name="T10" fmla="*/ 5 w 436"/>
                <a:gd name="T11" fmla="*/ 2 h 555"/>
                <a:gd name="T12" fmla="*/ 5 w 436"/>
                <a:gd name="T13" fmla="*/ 2 h 555"/>
                <a:gd name="T14" fmla="*/ 5 w 436"/>
                <a:gd name="T15" fmla="*/ 2 h 555"/>
                <a:gd name="T16" fmla="*/ 7 w 436"/>
                <a:gd name="T17" fmla="*/ 2 h 555"/>
                <a:gd name="T18" fmla="*/ 7 w 436"/>
                <a:gd name="T19" fmla="*/ 2 h 555"/>
                <a:gd name="T20" fmla="*/ 7 w 436"/>
                <a:gd name="T21" fmla="*/ 2 h 555"/>
                <a:gd name="T22" fmla="*/ 8 w 436"/>
                <a:gd name="T23" fmla="*/ 2 h 555"/>
                <a:gd name="T24" fmla="*/ 9 w 436"/>
                <a:gd name="T25" fmla="*/ 0 h 555"/>
                <a:gd name="T26" fmla="*/ 9 w 436"/>
                <a:gd name="T27" fmla="*/ 2 h 555"/>
                <a:gd name="T28" fmla="*/ 9 w 436"/>
                <a:gd name="T29" fmla="*/ 2 h 555"/>
                <a:gd name="T30" fmla="*/ 10 w 436"/>
                <a:gd name="T31" fmla="*/ 2 h 555"/>
                <a:gd name="T32" fmla="*/ 10 w 436"/>
                <a:gd name="T33" fmla="*/ 2 h 555"/>
                <a:gd name="T34" fmla="*/ 10 w 436"/>
                <a:gd name="T35" fmla="*/ 2 h 555"/>
                <a:gd name="T36" fmla="*/ 12 w 436"/>
                <a:gd name="T37" fmla="*/ 2 h 555"/>
                <a:gd name="T38" fmla="*/ 12 w 436"/>
                <a:gd name="T39" fmla="*/ 2 h 555"/>
                <a:gd name="T40" fmla="*/ 14 w 436"/>
                <a:gd name="T41" fmla="*/ 4 h 555"/>
                <a:gd name="T42" fmla="*/ 14 w 436"/>
                <a:gd name="T43" fmla="*/ 5 h 555"/>
                <a:gd name="T44" fmla="*/ 15 w 436"/>
                <a:gd name="T45" fmla="*/ 5 h 555"/>
                <a:gd name="T46" fmla="*/ 15 w 436"/>
                <a:gd name="T47" fmla="*/ 6 h 555"/>
                <a:gd name="T48" fmla="*/ 15 w 436"/>
                <a:gd name="T49" fmla="*/ 7 h 555"/>
                <a:gd name="T50" fmla="*/ 16 w 436"/>
                <a:gd name="T51" fmla="*/ 7 h 555"/>
                <a:gd name="T52" fmla="*/ 16 w 436"/>
                <a:gd name="T53" fmla="*/ 8 h 555"/>
                <a:gd name="T54" fmla="*/ 16 w 436"/>
                <a:gd name="T55" fmla="*/ 11 h 555"/>
                <a:gd name="T56" fmla="*/ 15 w 436"/>
                <a:gd name="T57" fmla="*/ 11 h 555"/>
                <a:gd name="T58" fmla="*/ 15 w 436"/>
                <a:gd name="T59" fmla="*/ 11 h 555"/>
                <a:gd name="T60" fmla="*/ 15 w 436"/>
                <a:gd name="T61" fmla="*/ 11 h 555"/>
                <a:gd name="T62" fmla="*/ 15 w 436"/>
                <a:gd name="T63" fmla="*/ 12 h 555"/>
                <a:gd name="T64" fmla="*/ 15 w 436"/>
                <a:gd name="T65" fmla="*/ 14 h 555"/>
                <a:gd name="T66" fmla="*/ 13 w 436"/>
                <a:gd name="T67" fmla="*/ 14 h 555"/>
                <a:gd name="T68" fmla="*/ 13 w 436"/>
                <a:gd name="T69" fmla="*/ 14 h 555"/>
                <a:gd name="T70" fmla="*/ 7 w 436"/>
                <a:gd name="T71" fmla="*/ 14 h 555"/>
                <a:gd name="T72" fmla="*/ 6 w 436"/>
                <a:gd name="T73" fmla="*/ 14 h 555"/>
                <a:gd name="T74" fmla="*/ 5 w 436"/>
                <a:gd name="T75" fmla="*/ 15 h 555"/>
                <a:gd name="T76" fmla="*/ 5 w 436"/>
                <a:gd name="T77" fmla="*/ 16 h 555"/>
                <a:gd name="T78" fmla="*/ 5 w 436"/>
                <a:gd name="T79" fmla="*/ 16 h 555"/>
                <a:gd name="T80" fmla="*/ 0 w 436"/>
                <a:gd name="T81" fmla="*/ 16 h 555"/>
                <a:gd name="T82" fmla="*/ 2 w 436"/>
                <a:gd name="T83" fmla="*/ 16 h 555"/>
                <a:gd name="T84" fmla="*/ 2 w 436"/>
                <a:gd name="T85" fmla="*/ 15 h 555"/>
                <a:gd name="T86" fmla="*/ 2 w 436"/>
                <a:gd name="T87" fmla="*/ 14 h 555"/>
                <a:gd name="T88" fmla="*/ 2 w 436"/>
                <a:gd name="T89" fmla="*/ 14 h 555"/>
                <a:gd name="T90" fmla="*/ 2 w 436"/>
                <a:gd name="T91" fmla="*/ 14 h 555"/>
                <a:gd name="T92" fmla="*/ 2 w 436"/>
                <a:gd name="T93" fmla="*/ 14 h 555"/>
                <a:gd name="T94" fmla="*/ 2 w 436"/>
                <a:gd name="T95" fmla="*/ 14 h 555"/>
                <a:gd name="T96" fmla="*/ 2 w 436"/>
                <a:gd name="T97" fmla="*/ 13 h 555"/>
                <a:gd name="T98" fmla="*/ 2 w 436"/>
                <a:gd name="T99" fmla="*/ 12 h 555"/>
                <a:gd name="T100" fmla="*/ 2 w 436"/>
                <a:gd name="T101" fmla="*/ 4 h 55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6" h="555">
                  <a:moveTo>
                    <a:pt x="25" y="112"/>
                  </a:moveTo>
                  <a:lnTo>
                    <a:pt x="52" y="121"/>
                  </a:lnTo>
                  <a:lnTo>
                    <a:pt x="79" y="114"/>
                  </a:lnTo>
                  <a:lnTo>
                    <a:pt x="111" y="114"/>
                  </a:lnTo>
                  <a:lnTo>
                    <a:pt x="129" y="105"/>
                  </a:lnTo>
                  <a:lnTo>
                    <a:pt x="135" y="84"/>
                  </a:lnTo>
                  <a:lnTo>
                    <a:pt x="144" y="63"/>
                  </a:lnTo>
                  <a:lnTo>
                    <a:pt x="160" y="46"/>
                  </a:lnTo>
                  <a:lnTo>
                    <a:pt x="177" y="48"/>
                  </a:lnTo>
                  <a:lnTo>
                    <a:pt x="192" y="30"/>
                  </a:lnTo>
                  <a:lnTo>
                    <a:pt x="205" y="27"/>
                  </a:lnTo>
                  <a:lnTo>
                    <a:pt x="213" y="6"/>
                  </a:lnTo>
                  <a:lnTo>
                    <a:pt x="229" y="0"/>
                  </a:lnTo>
                  <a:lnTo>
                    <a:pt x="258" y="9"/>
                  </a:lnTo>
                  <a:lnTo>
                    <a:pt x="267" y="22"/>
                  </a:lnTo>
                  <a:lnTo>
                    <a:pt x="283" y="25"/>
                  </a:lnTo>
                  <a:lnTo>
                    <a:pt x="283" y="37"/>
                  </a:lnTo>
                  <a:lnTo>
                    <a:pt x="292" y="69"/>
                  </a:lnTo>
                  <a:lnTo>
                    <a:pt x="312" y="79"/>
                  </a:lnTo>
                  <a:lnTo>
                    <a:pt x="328" y="70"/>
                  </a:lnTo>
                  <a:lnTo>
                    <a:pt x="381" y="112"/>
                  </a:lnTo>
                  <a:lnTo>
                    <a:pt x="382" y="159"/>
                  </a:lnTo>
                  <a:lnTo>
                    <a:pt x="397" y="163"/>
                  </a:lnTo>
                  <a:lnTo>
                    <a:pt x="391" y="214"/>
                  </a:lnTo>
                  <a:lnTo>
                    <a:pt x="400" y="232"/>
                  </a:lnTo>
                  <a:lnTo>
                    <a:pt x="421" y="243"/>
                  </a:lnTo>
                  <a:lnTo>
                    <a:pt x="436" y="264"/>
                  </a:lnTo>
                  <a:lnTo>
                    <a:pt x="435" y="345"/>
                  </a:lnTo>
                  <a:lnTo>
                    <a:pt x="411" y="355"/>
                  </a:lnTo>
                  <a:lnTo>
                    <a:pt x="400" y="364"/>
                  </a:lnTo>
                  <a:lnTo>
                    <a:pt x="403" y="388"/>
                  </a:lnTo>
                  <a:lnTo>
                    <a:pt x="396" y="405"/>
                  </a:lnTo>
                  <a:lnTo>
                    <a:pt x="394" y="459"/>
                  </a:lnTo>
                  <a:lnTo>
                    <a:pt x="349" y="462"/>
                  </a:lnTo>
                  <a:lnTo>
                    <a:pt x="348" y="493"/>
                  </a:lnTo>
                  <a:lnTo>
                    <a:pt x="196" y="490"/>
                  </a:lnTo>
                  <a:lnTo>
                    <a:pt x="175" y="499"/>
                  </a:lnTo>
                  <a:lnTo>
                    <a:pt x="159" y="513"/>
                  </a:lnTo>
                  <a:lnTo>
                    <a:pt x="148" y="532"/>
                  </a:lnTo>
                  <a:lnTo>
                    <a:pt x="129" y="553"/>
                  </a:lnTo>
                  <a:lnTo>
                    <a:pt x="0" y="555"/>
                  </a:lnTo>
                  <a:lnTo>
                    <a:pt x="9" y="529"/>
                  </a:lnTo>
                  <a:lnTo>
                    <a:pt x="4" y="510"/>
                  </a:lnTo>
                  <a:lnTo>
                    <a:pt x="21" y="508"/>
                  </a:lnTo>
                  <a:lnTo>
                    <a:pt x="24" y="493"/>
                  </a:lnTo>
                  <a:lnTo>
                    <a:pt x="33" y="486"/>
                  </a:lnTo>
                  <a:lnTo>
                    <a:pt x="33" y="471"/>
                  </a:lnTo>
                  <a:lnTo>
                    <a:pt x="40" y="456"/>
                  </a:lnTo>
                  <a:lnTo>
                    <a:pt x="33" y="442"/>
                  </a:lnTo>
                  <a:lnTo>
                    <a:pt x="25" y="424"/>
                  </a:lnTo>
                  <a:lnTo>
                    <a:pt x="25" y="112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115">
              <a:extLst>
                <a:ext uri="{FF2B5EF4-FFF2-40B4-BE49-F238E27FC236}">
                  <a16:creationId xmlns:a16="http://schemas.microsoft.com/office/drawing/2014/main" id="{BF687250-815F-4BE2-B233-ACC7D2A06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" y="2194"/>
              <a:ext cx="354" cy="439"/>
            </a:xfrm>
            <a:custGeom>
              <a:avLst/>
              <a:gdLst>
                <a:gd name="T0" fmla="*/ 2 w 456"/>
                <a:gd name="T1" fmla="*/ 5 h 576"/>
                <a:gd name="T2" fmla="*/ 2 w 456"/>
                <a:gd name="T3" fmla="*/ 5 h 576"/>
                <a:gd name="T4" fmla="*/ 2 w 456"/>
                <a:gd name="T5" fmla="*/ 4 h 576"/>
                <a:gd name="T6" fmla="*/ 2 w 456"/>
                <a:gd name="T7" fmla="*/ 2 h 576"/>
                <a:gd name="T8" fmla="*/ 2 w 456"/>
                <a:gd name="T9" fmla="*/ 2 h 576"/>
                <a:gd name="T10" fmla="*/ 2 w 456"/>
                <a:gd name="T11" fmla="*/ 2 h 576"/>
                <a:gd name="T12" fmla="*/ 4 w 456"/>
                <a:gd name="T13" fmla="*/ 2 h 576"/>
                <a:gd name="T14" fmla="*/ 5 w 456"/>
                <a:gd name="T15" fmla="*/ 2 h 576"/>
                <a:gd name="T16" fmla="*/ 5 w 456"/>
                <a:gd name="T17" fmla="*/ 2 h 576"/>
                <a:gd name="T18" fmla="*/ 4 w 456"/>
                <a:gd name="T19" fmla="*/ 4 h 576"/>
                <a:gd name="T20" fmla="*/ 4 w 456"/>
                <a:gd name="T21" fmla="*/ 5 h 576"/>
                <a:gd name="T22" fmla="*/ 7 w 456"/>
                <a:gd name="T23" fmla="*/ 5 h 576"/>
                <a:gd name="T24" fmla="*/ 9 w 456"/>
                <a:gd name="T25" fmla="*/ 6 h 576"/>
                <a:gd name="T26" fmla="*/ 9 w 456"/>
                <a:gd name="T27" fmla="*/ 5 h 576"/>
                <a:gd name="T28" fmla="*/ 9 w 456"/>
                <a:gd name="T29" fmla="*/ 4 h 576"/>
                <a:gd name="T30" fmla="*/ 7 w 456"/>
                <a:gd name="T31" fmla="*/ 4 h 576"/>
                <a:gd name="T32" fmla="*/ 7 w 456"/>
                <a:gd name="T33" fmla="*/ 3 h 576"/>
                <a:gd name="T34" fmla="*/ 9 w 456"/>
                <a:gd name="T35" fmla="*/ 3 h 576"/>
                <a:gd name="T36" fmla="*/ 9 w 456"/>
                <a:gd name="T37" fmla="*/ 5 h 576"/>
                <a:gd name="T38" fmla="*/ 9 w 456"/>
                <a:gd name="T39" fmla="*/ 6 h 576"/>
                <a:gd name="T40" fmla="*/ 8 w 456"/>
                <a:gd name="T41" fmla="*/ 7 h 576"/>
                <a:gd name="T42" fmla="*/ 7 w 456"/>
                <a:gd name="T43" fmla="*/ 8 h 576"/>
                <a:gd name="T44" fmla="*/ 10 w 456"/>
                <a:gd name="T45" fmla="*/ 8 h 576"/>
                <a:gd name="T46" fmla="*/ 13 w 456"/>
                <a:gd name="T47" fmla="*/ 8 h 576"/>
                <a:gd name="T48" fmla="*/ 15 w 456"/>
                <a:gd name="T49" fmla="*/ 8 h 576"/>
                <a:gd name="T50" fmla="*/ 16 w 456"/>
                <a:gd name="T51" fmla="*/ 9 h 576"/>
                <a:gd name="T52" fmla="*/ 16 w 456"/>
                <a:gd name="T53" fmla="*/ 11 h 576"/>
                <a:gd name="T54" fmla="*/ 17 w 456"/>
                <a:gd name="T55" fmla="*/ 11 h 576"/>
                <a:gd name="T56" fmla="*/ 16 w 456"/>
                <a:gd name="T57" fmla="*/ 12 h 576"/>
                <a:gd name="T58" fmla="*/ 16 w 456"/>
                <a:gd name="T59" fmla="*/ 14 h 576"/>
                <a:gd name="T60" fmla="*/ 15 w 456"/>
                <a:gd name="T61" fmla="*/ 14 h 576"/>
                <a:gd name="T62" fmla="*/ 14 w 456"/>
                <a:gd name="T63" fmla="*/ 14 h 576"/>
                <a:gd name="T64" fmla="*/ 14 w 456"/>
                <a:gd name="T65" fmla="*/ 14 h 576"/>
                <a:gd name="T66" fmla="*/ 12 w 456"/>
                <a:gd name="T67" fmla="*/ 16 h 576"/>
                <a:gd name="T68" fmla="*/ 12 w 456"/>
                <a:gd name="T69" fmla="*/ 16 h 576"/>
                <a:gd name="T70" fmla="*/ 9 w 456"/>
                <a:gd name="T71" fmla="*/ 16 h 576"/>
                <a:gd name="T72" fmla="*/ 9 w 456"/>
                <a:gd name="T73" fmla="*/ 16 h 576"/>
                <a:gd name="T74" fmla="*/ 8 w 456"/>
                <a:gd name="T75" fmla="*/ 17 h 576"/>
                <a:gd name="T76" fmla="*/ 2 w 456"/>
                <a:gd name="T77" fmla="*/ 16 h 576"/>
                <a:gd name="T78" fmla="*/ 3 w 456"/>
                <a:gd name="T79" fmla="*/ 16 h 576"/>
                <a:gd name="T80" fmla="*/ 2 w 456"/>
                <a:gd name="T81" fmla="*/ 14 h 576"/>
                <a:gd name="T82" fmla="*/ 2 w 456"/>
                <a:gd name="T83" fmla="*/ 14 h 576"/>
                <a:gd name="T84" fmla="*/ 2 w 456"/>
                <a:gd name="T85" fmla="*/ 11 h 576"/>
                <a:gd name="T86" fmla="*/ 2 w 456"/>
                <a:gd name="T87" fmla="*/ 11 h 576"/>
                <a:gd name="T88" fmla="*/ 2 w 456"/>
                <a:gd name="T89" fmla="*/ 8 h 576"/>
                <a:gd name="T90" fmla="*/ 2 w 456"/>
                <a:gd name="T91" fmla="*/ 6 h 5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56" h="576">
                  <a:moveTo>
                    <a:pt x="4" y="195"/>
                  </a:moveTo>
                  <a:lnTo>
                    <a:pt x="13" y="183"/>
                  </a:lnTo>
                  <a:lnTo>
                    <a:pt x="0" y="171"/>
                  </a:lnTo>
                  <a:lnTo>
                    <a:pt x="9" y="156"/>
                  </a:lnTo>
                  <a:lnTo>
                    <a:pt x="6" y="126"/>
                  </a:lnTo>
                  <a:lnTo>
                    <a:pt x="13" y="113"/>
                  </a:lnTo>
                  <a:lnTo>
                    <a:pt x="6" y="93"/>
                  </a:lnTo>
                  <a:lnTo>
                    <a:pt x="12" y="71"/>
                  </a:lnTo>
                  <a:lnTo>
                    <a:pt x="12" y="51"/>
                  </a:lnTo>
                  <a:lnTo>
                    <a:pt x="30" y="27"/>
                  </a:lnTo>
                  <a:lnTo>
                    <a:pt x="52" y="0"/>
                  </a:lnTo>
                  <a:lnTo>
                    <a:pt x="69" y="8"/>
                  </a:lnTo>
                  <a:lnTo>
                    <a:pt x="100" y="6"/>
                  </a:lnTo>
                  <a:lnTo>
                    <a:pt x="115" y="11"/>
                  </a:lnTo>
                  <a:lnTo>
                    <a:pt x="124" y="23"/>
                  </a:lnTo>
                  <a:lnTo>
                    <a:pt x="129" y="45"/>
                  </a:lnTo>
                  <a:lnTo>
                    <a:pt x="127" y="68"/>
                  </a:lnTo>
                  <a:lnTo>
                    <a:pt x="132" y="84"/>
                  </a:lnTo>
                  <a:lnTo>
                    <a:pt x="124" y="113"/>
                  </a:lnTo>
                  <a:lnTo>
                    <a:pt x="123" y="143"/>
                  </a:lnTo>
                  <a:lnTo>
                    <a:pt x="120" y="156"/>
                  </a:lnTo>
                  <a:lnTo>
                    <a:pt x="123" y="167"/>
                  </a:lnTo>
                  <a:lnTo>
                    <a:pt x="141" y="188"/>
                  </a:lnTo>
                  <a:lnTo>
                    <a:pt x="175" y="189"/>
                  </a:lnTo>
                  <a:lnTo>
                    <a:pt x="202" y="186"/>
                  </a:lnTo>
                  <a:lnTo>
                    <a:pt x="220" y="194"/>
                  </a:lnTo>
                  <a:lnTo>
                    <a:pt x="231" y="188"/>
                  </a:lnTo>
                  <a:lnTo>
                    <a:pt x="228" y="176"/>
                  </a:lnTo>
                  <a:lnTo>
                    <a:pt x="229" y="149"/>
                  </a:lnTo>
                  <a:lnTo>
                    <a:pt x="222" y="132"/>
                  </a:lnTo>
                  <a:lnTo>
                    <a:pt x="207" y="125"/>
                  </a:lnTo>
                  <a:lnTo>
                    <a:pt x="184" y="119"/>
                  </a:lnTo>
                  <a:lnTo>
                    <a:pt x="177" y="104"/>
                  </a:lnTo>
                  <a:lnTo>
                    <a:pt x="187" y="98"/>
                  </a:lnTo>
                  <a:lnTo>
                    <a:pt x="205" y="101"/>
                  </a:lnTo>
                  <a:lnTo>
                    <a:pt x="225" y="101"/>
                  </a:lnTo>
                  <a:lnTo>
                    <a:pt x="253" y="131"/>
                  </a:lnTo>
                  <a:lnTo>
                    <a:pt x="256" y="167"/>
                  </a:lnTo>
                  <a:lnTo>
                    <a:pt x="252" y="192"/>
                  </a:lnTo>
                  <a:lnTo>
                    <a:pt x="253" y="219"/>
                  </a:lnTo>
                  <a:lnTo>
                    <a:pt x="247" y="233"/>
                  </a:lnTo>
                  <a:lnTo>
                    <a:pt x="213" y="234"/>
                  </a:lnTo>
                  <a:lnTo>
                    <a:pt x="198" y="246"/>
                  </a:lnTo>
                  <a:lnTo>
                    <a:pt x="193" y="275"/>
                  </a:lnTo>
                  <a:lnTo>
                    <a:pt x="222" y="299"/>
                  </a:lnTo>
                  <a:lnTo>
                    <a:pt x="274" y="294"/>
                  </a:lnTo>
                  <a:lnTo>
                    <a:pt x="327" y="300"/>
                  </a:lnTo>
                  <a:lnTo>
                    <a:pt x="348" y="293"/>
                  </a:lnTo>
                  <a:lnTo>
                    <a:pt x="367" y="279"/>
                  </a:lnTo>
                  <a:lnTo>
                    <a:pt x="393" y="279"/>
                  </a:lnTo>
                  <a:lnTo>
                    <a:pt x="405" y="293"/>
                  </a:lnTo>
                  <a:lnTo>
                    <a:pt x="420" y="308"/>
                  </a:lnTo>
                  <a:lnTo>
                    <a:pt x="421" y="329"/>
                  </a:lnTo>
                  <a:lnTo>
                    <a:pt x="438" y="365"/>
                  </a:lnTo>
                  <a:lnTo>
                    <a:pt x="439" y="381"/>
                  </a:lnTo>
                  <a:lnTo>
                    <a:pt x="451" y="387"/>
                  </a:lnTo>
                  <a:lnTo>
                    <a:pt x="456" y="396"/>
                  </a:lnTo>
                  <a:lnTo>
                    <a:pt x="445" y="410"/>
                  </a:lnTo>
                  <a:lnTo>
                    <a:pt x="432" y="431"/>
                  </a:lnTo>
                  <a:lnTo>
                    <a:pt x="414" y="450"/>
                  </a:lnTo>
                  <a:lnTo>
                    <a:pt x="415" y="470"/>
                  </a:lnTo>
                  <a:lnTo>
                    <a:pt x="387" y="474"/>
                  </a:lnTo>
                  <a:lnTo>
                    <a:pt x="390" y="483"/>
                  </a:lnTo>
                  <a:lnTo>
                    <a:pt x="376" y="483"/>
                  </a:lnTo>
                  <a:lnTo>
                    <a:pt x="364" y="485"/>
                  </a:lnTo>
                  <a:lnTo>
                    <a:pt x="364" y="498"/>
                  </a:lnTo>
                  <a:lnTo>
                    <a:pt x="367" y="537"/>
                  </a:lnTo>
                  <a:lnTo>
                    <a:pt x="343" y="531"/>
                  </a:lnTo>
                  <a:lnTo>
                    <a:pt x="331" y="537"/>
                  </a:lnTo>
                  <a:lnTo>
                    <a:pt x="306" y="536"/>
                  </a:lnTo>
                  <a:lnTo>
                    <a:pt x="303" y="549"/>
                  </a:lnTo>
                  <a:lnTo>
                    <a:pt x="259" y="554"/>
                  </a:lnTo>
                  <a:lnTo>
                    <a:pt x="259" y="563"/>
                  </a:lnTo>
                  <a:lnTo>
                    <a:pt x="234" y="561"/>
                  </a:lnTo>
                  <a:lnTo>
                    <a:pt x="228" y="576"/>
                  </a:lnTo>
                  <a:lnTo>
                    <a:pt x="213" y="576"/>
                  </a:lnTo>
                  <a:lnTo>
                    <a:pt x="207" y="558"/>
                  </a:lnTo>
                  <a:lnTo>
                    <a:pt x="58" y="558"/>
                  </a:lnTo>
                  <a:lnTo>
                    <a:pt x="64" y="548"/>
                  </a:lnTo>
                  <a:lnTo>
                    <a:pt x="82" y="549"/>
                  </a:lnTo>
                  <a:lnTo>
                    <a:pt x="70" y="518"/>
                  </a:lnTo>
                  <a:lnTo>
                    <a:pt x="58" y="494"/>
                  </a:lnTo>
                  <a:lnTo>
                    <a:pt x="51" y="479"/>
                  </a:lnTo>
                  <a:lnTo>
                    <a:pt x="58" y="452"/>
                  </a:lnTo>
                  <a:lnTo>
                    <a:pt x="64" y="411"/>
                  </a:lnTo>
                  <a:lnTo>
                    <a:pt x="67" y="381"/>
                  </a:lnTo>
                  <a:lnTo>
                    <a:pt x="81" y="362"/>
                  </a:lnTo>
                  <a:lnTo>
                    <a:pt x="69" y="345"/>
                  </a:lnTo>
                  <a:lnTo>
                    <a:pt x="60" y="305"/>
                  </a:lnTo>
                  <a:lnTo>
                    <a:pt x="52" y="269"/>
                  </a:lnTo>
                  <a:lnTo>
                    <a:pt x="15" y="231"/>
                  </a:lnTo>
                  <a:lnTo>
                    <a:pt x="7" y="215"/>
                  </a:lnTo>
                  <a:lnTo>
                    <a:pt x="4" y="195"/>
                  </a:lnTo>
                  <a:close/>
                </a:path>
              </a:pathLst>
            </a:custGeom>
            <a:solidFill>
              <a:srgbClr val="FF6600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116">
              <a:extLst>
                <a:ext uri="{FF2B5EF4-FFF2-40B4-BE49-F238E27FC236}">
                  <a16:creationId xmlns:a16="http://schemas.microsoft.com/office/drawing/2014/main" id="{2278FF24-18C1-473E-BB7B-1CA80AFCF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8" y="2340"/>
              <a:ext cx="587" cy="451"/>
            </a:xfrm>
            <a:custGeom>
              <a:avLst/>
              <a:gdLst>
                <a:gd name="T0" fmla="*/ 9 w 757"/>
                <a:gd name="T1" fmla="*/ 0 h 591"/>
                <a:gd name="T2" fmla="*/ 24 w 757"/>
                <a:gd name="T3" fmla="*/ 0 h 591"/>
                <a:gd name="T4" fmla="*/ 24 w 757"/>
                <a:gd name="T5" fmla="*/ 2 h 591"/>
                <a:gd name="T6" fmla="*/ 24 w 757"/>
                <a:gd name="T7" fmla="*/ 2 h 591"/>
                <a:gd name="T8" fmla="*/ 26 w 757"/>
                <a:gd name="T9" fmla="*/ 2 h 591"/>
                <a:gd name="T10" fmla="*/ 26 w 757"/>
                <a:gd name="T11" fmla="*/ 5 h 591"/>
                <a:gd name="T12" fmla="*/ 26 w 757"/>
                <a:gd name="T13" fmla="*/ 5 h 591"/>
                <a:gd name="T14" fmla="*/ 26 w 757"/>
                <a:gd name="T15" fmla="*/ 5 h 591"/>
                <a:gd name="T16" fmla="*/ 26 w 757"/>
                <a:gd name="T17" fmla="*/ 8 h 591"/>
                <a:gd name="T18" fmla="*/ 26 w 757"/>
                <a:gd name="T19" fmla="*/ 11 h 591"/>
                <a:gd name="T20" fmla="*/ 26 w 757"/>
                <a:gd name="T21" fmla="*/ 11 h 591"/>
                <a:gd name="T22" fmla="*/ 26 w 757"/>
                <a:gd name="T23" fmla="*/ 11 h 591"/>
                <a:gd name="T24" fmla="*/ 26 w 757"/>
                <a:gd name="T25" fmla="*/ 11 h 591"/>
                <a:gd name="T26" fmla="*/ 26 w 757"/>
                <a:gd name="T27" fmla="*/ 12 h 591"/>
                <a:gd name="T28" fmla="*/ 26 w 757"/>
                <a:gd name="T29" fmla="*/ 12 h 591"/>
                <a:gd name="T30" fmla="*/ 28 w 757"/>
                <a:gd name="T31" fmla="*/ 14 h 591"/>
                <a:gd name="T32" fmla="*/ 17 w 757"/>
                <a:gd name="T33" fmla="*/ 14 h 591"/>
                <a:gd name="T34" fmla="*/ 17 w 757"/>
                <a:gd name="T35" fmla="*/ 15 h 591"/>
                <a:gd name="T36" fmla="*/ 16 w 757"/>
                <a:gd name="T37" fmla="*/ 15 h 591"/>
                <a:gd name="T38" fmla="*/ 16 w 757"/>
                <a:gd name="T39" fmla="*/ 16 h 591"/>
                <a:gd name="T40" fmla="*/ 16 w 757"/>
                <a:gd name="T41" fmla="*/ 15 h 591"/>
                <a:gd name="T42" fmla="*/ 15 w 757"/>
                <a:gd name="T43" fmla="*/ 16 h 591"/>
                <a:gd name="T44" fmla="*/ 14 w 757"/>
                <a:gd name="T45" fmla="*/ 16 h 591"/>
                <a:gd name="T46" fmla="*/ 12 w 757"/>
                <a:gd name="T47" fmla="*/ 18 h 591"/>
                <a:gd name="T48" fmla="*/ 12 w 757"/>
                <a:gd name="T49" fmla="*/ 16 h 591"/>
                <a:gd name="T50" fmla="*/ 12 w 757"/>
                <a:gd name="T51" fmla="*/ 16 h 591"/>
                <a:gd name="T52" fmla="*/ 12 w 757"/>
                <a:gd name="T53" fmla="*/ 16 h 591"/>
                <a:gd name="T54" fmla="*/ 11 w 757"/>
                <a:gd name="T55" fmla="*/ 16 h 591"/>
                <a:gd name="T56" fmla="*/ 10 w 757"/>
                <a:gd name="T57" fmla="*/ 13 h 591"/>
                <a:gd name="T58" fmla="*/ 9 w 757"/>
                <a:gd name="T59" fmla="*/ 13 h 591"/>
                <a:gd name="T60" fmla="*/ 9 w 757"/>
                <a:gd name="T61" fmla="*/ 11 h 591"/>
                <a:gd name="T62" fmla="*/ 0 w 757"/>
                <a:gd name="T63" fmla="*/ 11 h 591"/>
                <a:gd name="T64" fmla="*/ 2 w 757"/>
                <a:gd name="T65" fmla="*/ 11 h 591"/>
                <a:gd name="T66" fmla="*/ 2 w 757"/>
                <a:gd name="T67" fmla="*/ 11 h 591"/>
                <a:gd name="T68" fmla="*/ 2 w 757"/>
                <a:gd name="T69" fmla="*/ 10 h 591"/>
                <a:gd name="T70" fmla="*/ 2 w 757"/>
                <a:gd name="T71" fmla="*/ 10 h 591"/>
                <a:gd name="T72" fmla="*/ 8 w 757"/>
                <a:gd name="T73" fmla="*/ 10 h 591"/>
                <a:gd name="T74" fmla="*/ 8 w 757"/>
                <a:gd name="T75" fmla="*/ 8 h 591"/>
                <a:gd name="T76" fmla="*/ 9 w 757"/>
                <a:gd name="T77" fmla="*/ 8 h 591"/>
                <a:gd name="T78" fmla="*/ 9 w 757"/>
                <a:gd name="T79" fmla="*/ 7 h 591"/>
                <a:gd name="T80" fmla="*/ 10 w 757"/>
                <a:gd name="T81" fmla="*/ 6 h 591"/>
                <a:gd name="T82" fmla="*/ 10 w 757"/>
                <a:gd name="T83" fmla="*/ 6 h 591"/>
                <a:gd name="T84" fmla="*/ 10 w 757"/>
                <a:gd name="T85" fmla="*/ 5 h 591"/>
                <a:gd name="T86" fmla="*/ 12 w 757"/>
                <a:gd name="T87" fmla="*/ 5 h 591"/>
                <a:gd name="T88" fmla="*/ 12 w 757"/>
                <a:gd name="T89" fmla="*/ 3 h 591"/>
                <a:gd name="T90" fmla="*/ 11 w 757"/>
                <a:gd name="T91" fmla="*/ 2 h 591"/>
                <a:gd name="T92" fmla="*/ 9 w 757"/>
                <a:gd name="T93" fmla="*/ 2 h 591"/>
                <a:gd name="T94" fmla="*/ 9 w 757"/>
                <a:gd name="T95" fmla="*/ 2 h 591"/>
                <a:gd name="T96" fmla="*/ 9 w 757"/>
                <a:gd name="T97" fmla="*/ 0 h 59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57" h="591">
                  <a:moveTo>
                    <a:pt x="264" y="0"/>
                  </a:moveTo>
                  <a:lnTo>
                    <a:pt x="640" y="0"/>
                  </a:lnTo>
                  <a:lnTo>
                    <a:pt x="642" y="15"/>
                  </a:lnTo>
                  <a:lnTo>
                    <a:pt x="648" y="35"/>
                  </a:lnTo>
                  <a:lnTo>
                    <a:pt x="679" y="60"/>
                  </a:lnTo>
                  <a:lnTo>
                    <a:pt x="705" y="156"/>
                  </a:lnTo>
                  <a:lnTo>
                    <a:pt x="717" y="171"/>
                  </a:lnTo>
                  <a:lnTo>
                    <a:pt x="702" y="185"/>
                  </a:lnTo>
                  <a:lnTo>
                    <a:pt x="687" y="285"/>
                  </a:lnTo>
                  <a:lnTo>
                    <a:pt x="717" y="353"/>
                  </a:lnTo>
                  <a:lnTo>
                    <a:pt x="702" y="354"/>
                  </a:lnTo>
                  <a:lnTo>
                    <a:pt x="691" y="368"/>
                  </a:lnTo>
                  <a:lnTo>
                    <a:pt x="703" y="387"/>
                  </a:lnTo>
                  <a:lnTo>
                    <a:pt x="712" y="410"/>
                  </a:lnTo>
                  <a:lnTo>
                    <a:pt x="726" y="422"/>
                  </a:lnTo>
                  <a:lnTo>
                    <a:pt x="757" y="473"/>
                  </a:lnTo>
                  <a:lnTo>
                    <a:pt x="484" y="480"/>
                  </a:lnTo>
                  <a:lnTo>
                    <a:pt x="483" y="504"/>
                  </a:lnTo>
                  <a:lnTo>
                    <a:pt x="441" y="503"/>
                  </a:lnTo>
                  <a:lnTo>
                    <a:pt x="435" y="521"/>
                  </a:lnTo>
                  <a:lnTo>
                    <a:pt x="414" y="504"/>
                  </a:lnTo>
                  <a:lnTo>
                    <a:pt x="385" y="522"/>
                  </a:lnTo>
                  <a:lnTo>
                    <a:pt x="379" y="551"/>
                  </a:lnTo>
                  <a:lnTo>
                    <a:pt x="328" y="591"/>
                  </a:lnTo>
                  <a:lnTo>
                    <a:pt x="328" y="554"/>
                  </a:lnTo>
                  <a:lnTo>
                    <a:pt x="313" y="554"/>
                  </a:lnTo>
                  <a:lnTo>
                    <a:pt x="312" y="519"/>
                  </a:lnTo>
                  <a:lnTo>
                    <a:pt x="294" y="516"/>
                  </a:lnTo>
                  <a:lnTo>
                    <a:pt x="292" y="438"/>
                  </a:lnTo>
                  <a:lnTo>
                    <a:pt x="237" y="438"/>
                  </a:lnTo>
                  <a:lnTo>
                    <a:pt x="234" y="389"/>
                  </a:lnTo>
                  <a:lnTo>
                    <a:pt x="0" y="389"/>
                  </a:lnTo>
                  <a:lnTo>
                    <a:pt x="16" y="371"/>
                  </a:lnTo>
                  <a:lnTo>
                    <a:pt x="25" y="351"/>
                  </a:lnTo>
                  <a:lnTo>
                    <a:pt x="45" y="335"/>
                  </a:lnTo>
                  <a:lnTo>
                    <a:pt x="66" y="330"/>
                  </a:lnTo>
                  <a:lnTo>
                    <a:pt x="213" y="329"/>
                  </a:lnTo>
                  <a:lnTo>
                    <a:pt x="216" y="299"/>
                  </a:lnTo>
                  <a:lnTo>
                    <a:pt x="262" y="297"/>
                  </a:lnTo>
                  <a:lnTo>
                    <a:pt x="264" y="240"/>
                  </a:lnTo>
                  <a:lnTo>
                    <a:pt x="270" y="225"/>
                  </a:lnTo>
                  <a:lnTo>
                    <a:pt x="271" y="200"/>
                  </a:lnTo>
                  <a:lnTo>
                    <a:pt x="288" y="189"/>
                  </a:lnTo>
                  <a:lnTo>
                    <a:pt x="303" y="179"/>
                  </a:lnTo>
                  <a:lnTo>
                    <a:pt x="304" y="98"/>
                  </a:lnTo>
                  <a:lnTo>
                    <a:pt x="294" y="84"/>
                  </a:lnTo>
                  <a:lnTo>
                    <a:pt x="268" y="66"/>
                  </a:lnTo>
                  <a:lnTo>
                    <a:pt x="261" y="5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FFC000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117">
              <a:extLst>
                <a:ext uri="{FF2B5EF4-FFF2-40B4-BE49-F238E27FC236}">
                  <a16:creationId xmlns:a16="http://schemas.microsoft.com/office/drawing/2014/main" id="{C77AB05A-F313-418C-B97A-5C85B189A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" y="2634"/>
              <a:ext cx="641" cy="363"/>
            </a:xfrm>
            <a:custGeom>
              <a:avLst/>
              <a:gdLst>
                <a:gd name="T0" fmla="*/ 2 w 828"/>
                <a:gd name="T1" fmla="*/ 3 h 475"/>
                <a:gd name="T2" fmla="*/ 9 w 828"/>
                <a:gd name="T3" fmla="*/ 3 h 475"/>
                <a:gd name="T4" fmla="*/ 9 w 828"/>
                <a:gd name="T5" fmla="*/ 0 h 475"/>
                <a:gd name="T6" fmla="*/ 13 w 828"/>
                <a:gd name="T7" fmla="*/ 0 h 475"/>
                <a:gd name="T8" fmla="*/ 13 w 828"/>
                <a:gd name="T9" fmla="*/ 3 h 475"/>
                <a:gd name="T10" fmla="*/ 22 w 828"/>
                <a:gd name="T11" fmla="*/ 3 h 475"/>
                <a:gd name="T12" fmla="*/ 22 w 828"/>
                <a:gd name="T13" fmla="*/ 4 h 475"/>
                <a:gd name="T14" fmla="*/ 25 w 828"/>
                <a:gd name="T15" fmla="*/ 4 h 475"/>
                <a:gd name="T16" fmla="*/ 25 w 828"/>
                <a:gd name="T17" fmla="*/ 7 h 475"/>
                <a:gd name="T18" fmla="*/ 26 w 828"/>
                <a:gd name="T19" fmla="*/ 7 h 475"/>
                <a:gd name="T20" fmla="*/ 26 w 828"/>
                <a:gd name="T21" fmla="*/ 11 h 475"/>
                <a:gd name="T22" fmla="*/ 29 w 828"/>
                <a:gd name="T23" fmla="*/ 11 h 475"/>
                <a:gd name="T24" fmla="*/ 29 w 828"/>
                <a:gd name="T25" fmla="*/ 11 h 475"/>
                <a:gd name="T26" fmla="*/ 30 w 828"/>
                <a:gd name="T27" fmla="*/ 13 h 475"/>
                <a:gd name="T28" fmla="*/ 26 w 828"/>
                <a:gd name="T29" fmla="*/ 13 h 475"/>
                <a:gd name="T30" fmla="*/ 26 w 828"/>
                <a:gd name="T31" fmla="*/ 14 h 475"/>
                <a:gd name="T32" fmla="*/ 22 w 828"/>
                <a:gd name="T33" fmla="*/ 15 h 475"/>
                <a:gd name="T34" fmla="*/ 22 w 828"/>
                <a:gd name="T35" fmla="*/ 14 h 475"/>
                <a:gd name="T36" fmla="*/ 2 w 828"/>
                <a:gd name="T37" fmla="*/ 14 h 475"/>
                <a:gd name="T38" fmla="*/ 2 w 828"/>
                <a:gd name="T39" fmla="*/ 14 h 475"/>
                <a:gd name="T40" fmla="*/ 2 w 828"/>
                <a:gd name="T41" fmla="*/ 12 h 475"/>
                <a:gd name="T42" fmla="*/ 2 w 828"/>
                <a:gd name="T43" fmla="*/ 11 h 475"/>
                <a:gd name="T44" fmla="*/ 2 w 828"/>
                <a:gd name="T45" fmla="*/ 11 h 475"/>
                <a:gd name="T46" fmla="*/ 2 w 828"/>
                <a:gd name="T47" fmla="*/ 11 h 475"/>
                <a:gd name="T48" fmla="*/ 2 w 828"/>
                <a:gd name="T49" fmla="*/ 10 h 475"/>
                <a:gd name="T50" fmla="*/ 3 w 828"/>
                <a:gd name="T51" fmla="*/ 9 h 475"/>
                <a:gd name="T52" fmla="*/ 3 w 828"/>
                <a:gd name="T53" fmla="*/ 8 h 475"/>
                <a:gd name="T54" fmla="*/ 2 w 828"/>
                <a:gd name="T55" fmla="*/ 7 h 475"/>
                <a:gd name="T56" fmla="*/ 2 w 828"/>
                <a:gd name="T57" fmla="*/ 6 h 475"/>
                <a:gd name="T58" fmla="*/ 2 w 828"/>
                <a:gd name="T59" fmla="*/ 5 h 475"/>
                <a:gd name="T60" fmla="*/ 2 w 828"/>
                <a:gd name="T61" fmla="*/ 5 h 475"/>
                <a:gd name="T62" fmla="*/ 0 w 828"/>
                <a:gd name="T63" fmla="*/ 4 h 475"/>
                <a:gd name="T64" fmla="*/ 2 w 828"/>
                <a:gd name="T65" fmla="*/ 3 h 475"/>
                <a:gd name="T66" fmla="*/ 2 w 828"/>
                <a:gd name="T67" fmla="*/ 3 h 47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28" h="475">
                  <a:moveTo>
                    <a:pt x="22" y="91"/>
                  </a:moveTo>
                  <a:lnTo>
                    <a:pt x="261" y="90"/>
                  </a:lnTo>
                  <a:lnTo>
                    <a:pt x="259" y="0"/>
                  </a:lnTo>
                  <a:lnTo>
                    <a:pt x="357" y="0"/>
                  </a:lnTo>
                  <a:lnTo>
                    <a:pt x="360" y="91"/>
                  </a:lnTo>
                  <a:lnTo>
                    <a:pt x="600" y="90"/>
                  </a:lnTo>
                  <a:lnTo>
                    <a:pt x="601" y="118"/>
                  </a:lnTo>
                  <a:lnTo>
                    <a:pt x="691" y="118"/>
                  </a:lnTo>
                  <a:lnTo>
                    <a:pt x="691" y="241"/>
                  </a:lnTo>
                  <a:lnTo>
                    <a:pt x="723" y="241"/>
                  </a:lnTo>
                  <a:lnTo>
                    <a:pt x="724" y="352"/>
                  </a:lnTo>
                  <a:lnTo>
                    <a:pt x="822" y="348"/>
                  </a:lnTo>
                  <a:lnTo>
                    <a:pt x="811" y="384"/>
                  </a:lnTo>
                  <a:lnTo>
                    <a:pt x="828" y="427"/>
                  </a:lnTo>
                  <a:lnTo>
                    <a:pt x="723" y="427"/>
                  </a:lnTo>
                  <a:lnTo>
                    <a:pt x="723" y="471"/>
                  </a:lnTo>
                  <a:lnTo>
                    <a:pt x="610" y="475"/>
                  </a:lnTo>
                  <a:lnTo>
                    <a:pt x="598" y="468"/>
                  </a:lnTo>
                  <a:lnTo>
                    <a:pt x="46" y="466"/>
                  </a:lnTo>
                  <a:lnTo>
                    <a:pt x="21" y="445"/>
                  </a:lnTo>
                  <a:lnTo>
                    <a:pt x="33" y="423"/>
                  </a:lnTo>
                  <a:lnTo>
                    <a:pt x="46" y="388"/>
                  </a:lnTo>
                  <a:lnTo>
                    <a:pt x="69" y="375"/>
                  </a:lnTo>
                  <a:lnTo>
                    <a:pt x="72" y="357"/>
                  </a:lnTo>
                  <a:lnTo>
                    <a:pt x="67" y="330"/>
                  </a:lnTo>
                  <a:lnTo>
                    <a:pt x="81" y="304"/>
                  </a:lnTo>
                  <a:lnTo>
                    <a:pt x="85" y="262"/>
                  </a:lnTo>
                  <a:lnTo>
                    <a:pt x="69" y="234"/>
                  </a:lnTo>
                  <a:lnTo>
                    <a:pt x="46" y="208"/>
                  </a:lnTo>
                  <a:lnTo>
                    <a:pt x="15" y="186"/>
                  </a:lnTo>
                  <a:lnTo>
                    <a:pt x="3" y="154"/>
                  </a:lnTo>
                  <a:lnTo>
                    <a:pt x="0" y="129"/>
                  </a:lnTo>
                  <a:lnTo>
                    <a:pt x="7" y="103"/>
                  </a:lnTo>
                  <a:lnTo>
                    <a:pt x="22" y="91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18">
              <a:extLst>
                <a:ext uri="{FF2B5EF4-FFF2-40B4-BE49-F238E27FC236}">
                  <a16:creationId xmlns:a16="http://schemas.microsoft.com/office/drawing/2014/main" id="{040A8A1C-CEF3-4D8C-A25E-01C4371BB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4" y="2481"/>
              <a:ext cx="432" cy="397"/>
            </a:xfrm>
            <a:custGeom>
              <a:avLst/>
              <a:gdLst>
                <a:gd name="T0" fmla="*/ 3 w 558"/>
                <a:gd name="T1" fmla="*/ 2 h 520"/>
                <a:gd name="T2" fmla="*/ 15 w 558"/>
                <a:gd name="T3" fmla="*/ 5 h 520"/>
                <a:gd name="T4" fmla="*/ 15 w 558"/>
                <a:gd name="T5" fmla="*/ 7 h 520"/>
                <a:gd name="T6" fmla="*/ 16 w 558"/>
                <a:gd name="T7" fmla="*/ 9 h 520"/>
                <a:gd name="T8" fmla="*/ 18 w 558"/>
                <a:gd name="T9" fmla="*/ 11 h 520"/>
                <a:gd name="T10" fmla="*/ 20 w 558"/>
                <a:gd name="T11" fmla="*/ 11 h 520"/>
                <a:gd name="T12" fmla="*/ 20 w 558"/>
                <a:gd name="T13" fmla="*/ 11 h 520"/>
                <a:gd name="T14" fmla="*/ 20 w 558"/>
                <a:gd name="T15" fmla="*/ 12 h 520"/>
                <a:gd name="T16" fmla="*/ 19 w 558"/>
                <a:gd name="T17" fmla="*/ 14 h 520"/>
                <a:gd name="T18" fmla="*/ 17 w 558"/>
                <a:gd name="T19" fmla="*/ 15 h 520"/>
                <a:gd name="T20" fmla="*/ 15 w 558"/>
                <a:gd name="T21" fmla="*/ 16 h 520"/>
                <a:gd name="T22" fmla="*/ 13 w 558"/>
                <a:gd name="T23" fmla="*/ 15 h 520"/>
                <a:gd name="T24" fmla="*/ 13 w 558"/>
                <a:gd name="T25" fmla="*/ 14 h 520"/>
                <a:gd name="T26" fmla="*/ 12 w 558"/>
                <a:gd name="T27" fmla="*/ 14 h 520"/>
                <a:gd name="T28" fmla="*/ 10 w 558"/>
                <a:gd name="T29" fmla="*/ 15 h 520"/>
                <a:gd name="T30" fmla="*/ 9 w 558"/>
                <a:gd name="T31" fmla="*/ 15 h 520"/>
                <a:gd name="T32" fmla="*/ 9 w 558"/>
                <a:gd name="T33" fmla="*/ 14 h 520"/>
                <a:gd name="T34" fmla="*/ 9 w 558"/>
                <a:gd name="T35" fmla="*/ 12 h 520"/>
                <a:gd name="T36" fmla="*/ 7 w 558"/>
                <a:gd name="T37" fmla="*/ 12 h 520"/>
                <a:gd name="T38" fmla="*/ 6 w 558"/>
                <a:gd name="T39" fmla="*/ 12 h 520"/>
                <a:gd name="T40" fmla="*/ 5 w 558"/>
                <a:gd name="T41" fmla="*/ 11 h 520"/>
                <a:gd name="T42" fmla="*/ 5 w 558"/>
                <a:gd name="T43" fmla="*/ 11 h 520"/>
                <a:gd name="T44" fmla="*/ 4 w 558"/>
                <a:gd name="T45" fmla="*/ 10 h 520"/>
                <a:gd name="T46" fmla="*/ 3 w 558"/>
                <a:gd name="T47" fmla="*/ 9 h 520"/>
                <a:gd name="T48" fmla="*/ 2 w 558"/>
                <a:gd name="T49" fmla="*/ 8 h 520"/>
                <a:gd name="T50" fmla="*/ 2 w 558"/>
                <a:gd name="T51" fmla="*/ 8 h 520"/>
                <a:gd name="T52" fmla="*/ 2 w 558"/>
                <a:gd name="T53" fmla="*/ 7 h 520"/>
                <a:gd name="T54" fmla="*/ 2 w 558"/>
                <a:gd name="T55" fmla="*/ 6 h 520"/>
                <a:gd name="T56" fmla="*/ 2 w 558"/>
                <a:gd name="T57" fmla="*/ 5 h 520"/>
                <a:gd name="T58" fmla="*/ 2 w 558"/>
                <a:gd name="T59" fmla="*/ 4 h 520"/>
                <a:gd name="T60" fmla="*/ 2 w 558"/>
                <a:gd name="T61" fmla="*/ 3 h 520"/>
                <a:gd name="T62" fmla="*/ 2 w 558"/>
                <a:gd name="T63" fmla="*/ 2 h 520"/>
                <a:gd name="T64" fmla="*/ 2 w 558"/>
                <a:gd name="T65" fmla="*/ 2 h 520"/>
                <a:gd name="T66" fmla="*/ 2 w 558"/>
                <a:gd name="T67" fmla="*/ 0 h 5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58" h="520">
                  <a:moveTo>
                    <a:pt x="70" y="0"/>
                  </a:moveTo>
                  <a:lnTo>
                    <a:pt x="82" y="9"/>
                  </a:lnTo>
                  <a:lnTo>
                    <a:pt x="396" y="6"/>
                  </a:lnTo>
                  <a:lnTo>
                    <a:pt x="400" y="171"/>
                  </a:lnTo>
                  <a:lnTo>
                    <a:pt x="409" y="196"/>
                  </a:lnTo>
                  <a:lnTo>
                    <a:pt x="417" y="240"/>
                  </a:lnTo>
                  <a:lnTo>
                    <a:pt x="445" y="261"/>
                  </a:lnTo>
                  <a:lnTo>
                    <a:pt x="448" y="300"/>
                  </a:lnTo>
                  <a:lnTo>
                    <a:pt x="486" y="309"/>
                  </a:lnTo>
                  <a:lnTo>
                    <a:pt x="495" y="343"/>
                  </a:lnTo>
                  <a:lnTo>
                    <a:pt x="525" y="352"/>
                  </a:lnTo>
                  <a:lnTo>
                    <a:pt x="544" y="361"/>
                  </a:lnTo>
                  <a:lnTo>
                    <a:pt x="532" y="376"/>
                  </a:lnTo>
                  <a:lnTo>
                    <a:pt x="550" y="384"/>
                  </a:lnTo>
                  <a:lnTo>
                    <a:pt x="558" y="397"/>
                  </a:lnTo>
                  <a:lnTo>
                    <a:pt x="540" y="415"/>
                  </a:lnTo>
                  <a:lnTo>
                    <a:pt x="532" y="435"/>
                  </a:lnTo>
                  <a:lnTo>
                    <a:pt x="528" y="462"/>
                  </a:lnTo>
                  <a:lnTo>
                    <a:pt x="508" y="489"/>
                  </a:lnTo>
                  <a:lnTo>
                    <a:pt x="480" y="510"/>
                  </a:lnTo>
                  <a:lnTo>
                    <a:pt x="445" y="517"/>
                  </a:lnTo>
                  <a:lnTo>
                    <a:pt x="423" y="520"/>
                  </a:lnTo>
                  <a:lnTo>
                    <a:pt x="391" y="508"/>
                  </a:lnTo>
                  <a:lnTo>
                    <a:pt x="381" y="496"/>
                  </a:lnTo>
                  <a:lnTo>
                    <a:pt x="378" y="477"/>
                  </a:lnTo>
                  <a:lnTo>
                    <a:pt x="351" y="469"/>
                  </a:lnTo>
                  <a:lnTo>
                    <a:pt x="328" y="454"/>
                  </a:lnTo>
                  <a:lnTo>
                    <a:pt x="313" y="471"/>
                  </a:lnTo>
                  <a:lnTo>
                    <a:pt x="301" y="475"/>
                  </a:lnTo>
                  <a:lnTo>
                    <a:pt x="295" y="496"/>
                  </a:lnTo>
                  <a:lnTo>
                    <a:pt x="279" y="510"/>
                  </a:lnTo>
                  <a:lnTo>
                    <a:pt x="262" y="499"/>
                  </a:lnTo>
                  <a:lnTo>
                    <a:pt x="250" y="466"/>
                  </a:lnTo>
                  <a:lnTo>
                    <a:pt x="235" y="448"/>
                  </a:lnTo>
                  <a:lnTo>
                    <a:pt x="235" y="433"/>
                  </a:lnTo>
                  <a:lnTo>
                    <a:pt x="246" y="423"/>
                  </a:lnTo>
                  <a:lnTo>
                    <a:pt x="241" y="411"/>
                  </a:lnTo>
                  <a:lnTo>
                    <a:pt x="202" y="406"/>
                  </a:lnTo>
                  <a:lnTo>
                    <a:pt x="190" y="400"/>
                  </a:lnTo>
                  <a:lnTo>
                    <a:pt x="172" y="402"/>
                  </a:lnTo>
                  <a:lnTo>
                    <a:pt x="163" y="384"/>
                  </a:lnTo>
                  <a:lnTo>
                    <a:pt x="147" y="372"/>
                  </a:lnTo>
                  <a:lnTo>
                    <a:pt x="145" y="358"/>
                  </a:lnTo>
                  <a:lnTo>
                    <a:pt x="135" y="352"/>
                  </a:lnTo>
                  <a:lnTo>
                    <a:pt x="126" y="337"/>
                  </a:lnTo>
                  <a:lnTo>
                    <a:pt x="112" y="333"/>
                  </a:lnTo>
                  <a:lnTo>
                    <a:pt x="87" y="327"/>
                  </a:lnTo>
                  <a:lnTo>
                    <a:pt x="79" y="310"/>
                  </a:lnTo>
                  <a:lnTo>
                    <a:pt x="60" y="309"/>
                  </a:lnTo>
                  <a:lnTo>
                    <a:pt x="39" y="285"/>
                  </a:lnTo>
                  <a:lnTo>
                    <a:pt x="21" y="277"/>
                  </a:lnTo>
                  <a:lnTo>
                    <a:pt x="30" y="259"/>
                  </a:lnTo>
                  <a:lnTo>
                    <a:pt x="10" y="252"/>
                  </a:lnTo>
                  <a:lnTo>
                    <a:pt x="10" y="232"/>
                  </a:lnTo>
                  <a:lnTo>
                    <a:pt x="0" y="220"/>
                  </a:lnTo>
                  <a:lnTo>
                    <a:pt x="3" y="213"/>
                  </a:lnTo>
                  <a:lnTo>
                    <a:pt x="19" y="201"/>
                  </a:lnTo>
                  <a:lnTo>
                    <a:pt x="13" y="178"/>
                  </a:lnTo>
                  <a:lnTo>
                    <a:pt x="12" y="156"/>
                  </a:lnTo>
                  <a:lnTo>
                    <a:pt x="6" y="142"/>
                  </a:lnTo>
                  <a:lnTo>
                    <a:pt x="12" y="132"/>
                  </a:lnTo>
                  <a:lnTo>
                    <a:pt x="15" y="109"/>
                  </a:lnTo>
                  <a:lnTo>
                    <a:pt x="4" y="90"/>
                  </a:lnTo>
                  <a:lnTo>
                    <a:pt x="6" y="75"/>
                  </a:lnTo>
                  <a:lnTo>
                    <a:pt x="40" y="48"/>
                  </a:lnTo>
                  <a:lnTo>
                    <a:pt x="43" y="31"/>
                  </a:lnTo>
                  <a:lnTo>
                    <a:pt x="52" y="18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6600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119">
              <a:extLst>
                <a:ext uri="{FF2B5EF4-FFF2-40B4-BE49-F238E27FC236}">
                  <a16:creationId xmlns:a16="http://schemas.microsoft.com/office/drawing/2014/main" id="{14C70B9A-9C38-4FD4-977D-A7F6E28E7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" y="2413"/>
              <a:ext cx="533" cy="458"/>
            </a:xfrm>
            <a:custGeom>
              <a:avLst/>
              <a:gdLst>
                <a:gd name="T0" fmla="*/ 0 w 688"/>
                <a:gd name="T1" fmla="*/ 0 h 600"/>
                <a:gd name="T2" fmla="*/ 9 w 688"/>
                <a:gd name="T3" fmla="*/ 2 h 600"/>
                <a:gd name="T4" fmla="*/ 14 w 688"/>
                <a:gd name="T5" fmla="*/ 2 h 600"/>
                <a:gd name="T6" fmla="*/ 15 w 688"/>
                <a:gd name="T7" fmla="*/ 2 h 600"/>
                <a:gd name="T8" fmla="*/ 15 w 688"/>
                <a:gd name="T9" fmla="*/ 2 h 600"/>
                <a:gd name="T10" fmla="*/ 15 w 688"/>
                <a:gd name="T11" fmla="*/ 4 h 600"/>
                <a:gd name="T12" fmla="*/ 15 w 688"/>
                <a:gd name="T13" fmla="*/ 5 h 600"/>
                <a:gd name="T14" fmla="*/ 17 w 688"/>
                <a:gd name="T15" fmla="*/ 7 h 600"/>
                <a:gd name="T16" fmla="*/ 19 w 688"/>
                <a:gd name="T17" fmla="*/ 8 h 600"/>
                <a:gd name="T18" fmla="*/ 20 w 688"/>
                <a:gd name="T19" fmla="*/ 8 h 600"/>
                <a:gd name="T20" fmla="*/ 20 w 688"/>
                <a:gd name="T21" fmla="*/ 10 h 600"/>
                <a:gd name="T22" fmla="*/ 20 w 688"/>
                <a:gd name="T23" fmla="*/ 11 h 600"/>
                <a:gd name="T24" fmla="*/ 22 w 688"/>
                <a:gd name="T25" fmla="*/ 11 h 600"/>
                <a:gd name="T26" fmla="*/ 22 w 688"/>
                <a:gd name="T27" fmla="*/ 12 h 600"/>
                <a:gd name="T28" fmla="*/ 22 w 688"/>
                <a:gd name="T29" fmla="*/ 14 h 600"/>
                <a:gd name="T30" fmla="*/ 22 w 688"/>
                <a:gd name="T31" fmla="*/ 14 h 600"/>
                <a:gd name="T32" fmla="*/ 22 w 688"/>
                <a:gd name="T33" fmla="*/ 15 h 600"/>
                <a:gd name="T34" fmla="*/ 23 w 688"/>
                <a:gd name="T35" fmla="*/ 16 h 600"/>
                <a:gd name="T36" fmla="*/ 24 w 688"/>
                <a:gd name="T37" fmla="*/ 17 h 600"/>
                <a:gd name="T38" fmla="*/ 25 w 688"/>
                <a:gd name="T39" fmla="*/ 18 h 600"/>
                <a:gd name="T40" fmla="*/ 24 w 688"/>
                <a:gd name="T41" fmla="*/ 18 h 600"/>
                <a:gd name="T42" fmla="*/ 23 w 688"/>
                <a:gd name="T43" fmla="*/ 18 h 600"/>
                <a:gd name="T44" fmla="*/ 22 w 688"/>
                <a:gd name="T45" fmla="*/ 18 h 600"/>
                <a:gd name="T46" fmla="*/ 20 w 688"/>
                <a:gd name="T47" fmla="*/ 18 h 600"/>
                <a:gd name="T48" fmla="*/ 19 w 688"/>
                <a:gd name="T49" fmla="*/ 18 h 600"/>
                <a:gd name="T50" fmla="*/ 18 w 688"/>
                <a:gd name="T51" fmla="*/ 17 h 600"/>
                <a:gd name="T52" fmla="*/ 17 w 688"/>
                <a:gd name="T53" fmla="*/ 17 h 600"/>
                <a:gd name="T54" fmla="*/ 17 w 688"/>
                <a:gd name="T55" fmla="*/ 16 h 600"/>
                <a:gd name="T56" fmla="*/ 15 w 688"/>
                <a:gd name="T57" fmla="*/ 16 h 600"/>
                <a:gd name="T58" fmla="*/ 15 w 688"/>
                <a:gd name="T59" fmla="*/ 16 h 600"/>
                <a:gd name="T60" fmla="*/ 14 w 688"/>
                <a:gd name="T61" fmla="*/ 15 h 600"/>
                <a:gd name="T62" fmla="*/ 13 w 688"/>
                <a:gd name="T63" fmla="*/ 15 h 600"/>
                <a:gd name="T64" fmla="*/ 13 w 688"/>
                <a:gd name="T65" fmla="*/ 15 h 600"/>
                <a:gd name="T66" fmla="*/ 12 w 688"/>
                <a:gd name="T67" fmla="*/ 15 h 600"/>
                <a:gd name="T68" fmla="*/ 12 w 688"/>
                <a:gd name="T69" fmla="*/ 15 h 600"/>
                <a:gd name="T70" fmla="*/ 10 w 688"/>
                <a:gd name="T71" fmla="*/ 15 h 600"/>
                <a:gd name="T72" fmla="*/ 10 w 688"/>
                <a:gd name="T73" fmla="*/ 15 h 600"/>
                <a:gd name="T74" fmla="*/ 9 w 688"/>
                <a:gd name="T75" fmla="*/ 15 h 600"/>
                <a:gd name="T76" fmla="*/ 10 w 688"/>
                <a:gd name="T77" fmla="*/ 15 h 600"/>
                <a:gd name="T78" fmla="*/ 9 w 688"/>
                <a:gd name="T79" fmla="*/ 14 h 600"/>
                <a:gd name="T80" fmla="*/ 9 w 688"/>
                <a:gd name="T81" fmla="*/ 14 h 600"/>
                <a:gd name="T82" fmla="*/ 9 w 688"/>
                <a:gd name="T83" fmla="*/ 13 h 600"/>
                <a:gd name="T84" fmla="*/ 8 w 688"/>
                <a:gd name="T85" fmla="*/ 13 h 600"/>
                <a:gd name="T86" fmla="*/ 7 w 688"/>
                <a:gd name="T87" fmla="*/ 12 h 600"/>
                <a:gd name="T88" fmla="*/ 6 w 688"/>
                <a:gd name="T89" fmla="*/ 11 h 600"/>
                <a:gd name="T90" fmla="*/ 4 w 688"/>
                <a:gd name="T91" fmla="*/ 11 h 600"/>
                <a:gd name="T92" fmla="*/ 2 w 688"/>
                <a:gd name="T93" fmla="*/ 11 h 600"/>
                <a:gd name="T94" fmla="*/ 2 w 688"/>
                <a:gd name="T95" fmla="*/ 11 h 600"/>
                <a:gd name="T96" fmla="*/ 2 w 688"/>
                <a:gd name="T97" fmla="*/ 5 h 600"/>
                <a:gd name="T98" fmla="*/ 2 w 688"/>
                <a:gd name="T99" fmla="*/ 5 h 600"/>
                <a:gd name="T100" fmla="*/ 2 w 688"/>
                <a:gd name="T101" fmla="*/ 4 h 600"/>
                <a:gd name="T102" fmla="*/ 2 w 688"/>
                <a:gd name="T103" fmla="*/ 3 h 600"/>
                <a:gd name="T104" fmla="*/ 0 w 688"/>
                <a:gd name="T105" fmla="*/ 2 h 600"/>
                <a:gd name="T106" fmla="*/ 1 w 688"/>
                <a:gd name="T107" fmla="*/ 2 h 600"/>
                <a:gd name="T108" fmla="*/ 0 w 688"/>
                <a:gd name="T109" fmla="*/ 0 h 6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688" h="600">
                  <a:moveTo>
                    <a:pt x="0" y="0"/>
                  </a:moveTo>
                  <a:lnTo>
                    <a:pt x="243" y="50"/>
                  </a:lnTo>
                  <a:lnTo>
                    <a:pt x="388" y="48"/>
                  </a:lnTo>
                  <a:lnTo>
                    <a:pt x="397" y="65"/>
                  </a:lnTo>
                  <a:lnTo>
                    <a:pt x="414" y="74"/>
                  </a:lnTo>
                  <a:lnTo>
                    <a:pt x="432" y="120"/>
                  </a:lnTo>
                  <a:lnTo>
                    <a:pt x="435" y="162"/>
                  </a:lnTo>
                  <a:lnTo>
                    <a:pt x="486" y="233"/>
                  </a:lnTo>
                  <a:lnTo>
                    <a:pt x="517" y="251"/>
                  </a:lnTo>
                  <a:lnTo>
                    <a:pt x="547" y="285"/>
                  </a:lnTo>
                  <a:lnTo>
                    <a:pt x="553" y="336"/>
                  </a:lnTo>
                  <a:lnTo>
                    <a:pt x="570" y="363"/>
                  </a:lnTo>
                  <a:lnTo>
                    <a:pt x="604" y="389"/>
                  </a:lnTo>
                  <a:lnTo>
                    <a:pt x="604" y="419"/>
                  </a:lnTo>
                  <a:lnTo>
                    <a:pt x="595" y="444"/>
                  </a:lnTo>
                  <a:lnTo>
                    <a:pt x="615" y="470"/>
                  </a:lnTo>
                  <a:lnTo>
                    <a:pt x="616" y="492"/>
                  </a:lnTo>
                  <a:lnTo>
                    <a:pt x="648" y="545"/>
                  </a:lnTo>
                  <a:lnTo>
                    <a:pt x="673" y="566"/>
                  </a:lnTo>
                  <a:lnTo>
                    <a:pt x="688" y="590"/>
                  </a:lnTo>
                  <a:lnTo>
                    <a:pt x="664" y="597"/>
                  </a:lnTo>
                  <a:lnTo>
                    <a:pt x="631" y="597"/>
                  </a:lnTo>
                  <a:lnTo>
                    <a:pt x="606" y="600"/>
                  </a:lnTo>
                  <a:lnTo>
                    <a:pt x="565" y="581"/>
                  </a:lnTo>
                  <a:lnTo>
                    <a:pt x="528" y="587"/>
                  </a:lnTo>
                  <a:lnTo>
                    <a:pt x="492" y="575"/>
                  </a:lnTo>
                  <a:lnTo>
                    <a:pt x="477" y="564"/>
                  </a:lnTo>
                  <a:lnTo>
                    <a:pt x="459" y="549"/>
                  </a:lnTo>
                  <a:lnTo>
                    <a:pt x="442" y="537"/>
                  </a:lnTo>
                  <a:lnTo>
                    <a:pt x="399" y="533"/>
                  </a:lnTo>
                  <a:lnTo>
                    <a:pt x="388" y="510"/>
                  </a:lnTo>
                  <a:lnTo>
                    <a:pt x="367" y="501"/>
                  </a:lnTo>
                  <a:lnTo>
                    <a:pt x="348" y="503"/>
                  </a:lnTo>
                  <a:lnTo>
                    <a:pt x="328" y="512"/>
                  </a:lnTo>
                  <a:lnTo>
                    <a:pt x="315" y="501"/>
                  </a:lnTo>
                  <a:lnTo>
                    <a:pt x="292" y="497"/>
                  </a:lnTo>
                  <a:lnTo>
                    <a:pt x="279" y="503"/>
                  </a:lnTo>
                  <a:lnTo>
                    <a:pt x="264" y="494"/>
                  </a:lnTo>
                  <a:lnTo>
                    <a:pt x="273" y="479"/>
                  </a:lnTo>
                  <a:lnTo>
                    <a:pt x="267" y="456"/>
                  </a:lnTo>
                  <a:lnTo>
                    <a:pt x="252" y="441"/>
                  </a:lnTo>
                  <a:lnTo>
                    <a:pt x="232" y="432"/>
                  </a:lnTo>
                  <a:lnTo>
                    <a:pt x="216" y="428"/>
                  </a:lnTo>
                  <a:lnTo>
                    <a:pt x="198" y="401"/>
                  </a:lnTo>
                  <a:lnTo>
                    <a:pt x="169" y="387"/>
                  </a:lnTo>
                  <a:lnTo>
                    <a:pt x="102" y="380"/>
                  </a:lnTo>
                  <a:lnTo>
                    <a:pt x="72" y="363"/>
                  </a:lnTo>
                  <a:lnTo>
                    <a:pt x="30" y="380"/>
                  </a:lnTo>
                  <a:lnTo>
                    <a:pt x="27" y="170"/>
                  </a:lnTo>
                  <a:lnTo>
                    <a:pt x="12" y="153"/>
                  </a:lnTo>
                  <a:lnTo>
                    <a:pt x="9" y="126"/>
                  </a:lnTo>
                  <a:lnTo>
                    <a:pt x="7" y="86"/>
                  </a:lnTo>
                  <a:lnTo>
                    <a:pt x="0" y="65"/>
                  </a:lnTo>
                  <a:lnTo>
                    <a:pt x="1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20">
              <a:extLst>
                <a:ext uri="{FF2B5EF4-FFF2-40B4-BE49-F238E27FC236}">
                  <a16:creationId xmlns:a16="http://schemas.microsoft.com/office/drawing/2014/main" id="{2FAF4CA2-3888-43E1-AA14-8BF359E45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5" y="2428"/>
              <a:ext cx="331" cy="337"/>
            </a:xfrm>
            <a:custGeom>
              <a:avLst/>
              <a:gdLst>
                <a:gd name="T0" fmla="*/ 15 w 428"/>
                <a:gd name="T1" fmla="*/ 0 h 441"/>
                <a:gd name="T2" fmla="*/ 15 w 428"/>
                <a:gd name="T3" fmla="*/ 2 h 441"/>
                <a:gd name="T4" fmla="*/ 13 w 428"/>
                <a:gd name="T5" fmla="*/ 2 h 441"/>
                <a:gd name="T6" fmla="*/ 12 w 428"/>
                <a:gd name="T7" fmla="*/ 4 h 441"/>
                <a:gd name="T8" fmla="*/ 10 w 428"/>
                <a:gd name="T9" fmla="*/ 5 h 441"/>
                <a:gd name="T10" fmla="*/ 11 w 428"/>
                <a:gd name="T11" fmla="*/ 6 h 441"/>
                <a:gd name="T12" fmla="*/ 12 w 428"/>
                <a:gd name="T13" fmla="*/ 8 h 441"/>
                <a:gd name="T14" fmla="*/ 11 w 428"/>
                <a:gd name="T15" fmla="*/ 8 h 441"/>
                <a:gd name="T16" fmla="*/ 11 w 428"/>
                <a:gd name="T17" fmla="*/ 9 h 441"/>
                <a:gd name="T18" fmla="*/ 12 w 428"/>
                <a:gd name="T19" fmla="*/ 10 h 441"/>
                <a:gd name="T20" fmla="*/ 12 w 428"/>
                <a:gd name="T21" fmla="*/ 11 h 441"/>
                <a:gd name="T22" fmla="*/ 13 w 428"/>
                <a:gd name="T23" fmla="*/ 11 h 441"/>
                <a:gd name="T24" fmla="*/ 13 w 428"/>
                <a:gd name="T25" fmla="*/ 12 h 441"/>
                <a:gd name="T26" fmla="*/ 12 w 428"/>
                <a:gd name="T27" fmla="*/ 12 h 441"/>
                <a:gd name="T28" fmla="*/ 11 w 428"/>
                <a:gd name="T29" fmla="*/ 12 h 441"/>
                <a:gd name="T30" fmla="*/ 9 w 428"/>
                <a:gd name="T31" fmla="*/ 13 h 441"/>
                <a:gd name="T32" fmla="*/ 7 w 428"/>
                <a:gd name="T33" fmla="*/ 13 h 441"/>
                <a:gd name="T34" fmla="*/ 5 w 428"/>
                <a:gd name="T35" fmla="*/ 13 h 441"/>
                <a:gd name="T36" fmla="*/ 5 w 428"/>
                <a:gd name="T37" fmla="*/ 12 h 441"/>
                <a:gd name="T38" fmla="*/ 2 w 428"/>
                <a:gd name="T39" fmla="*/ 12 h 441"/>
                <a:gd name="T40" fmla="*/ 3 w 428"/>
                <a:gd name="T41" fmla="*/ 11 h 441"/>
                <a:gd name="T42" fmla="*/ 4 w 428"/>
                <a:gd name="T43" fmla="*/ 9 h 441"/>
                <a:gd name="T44" fmla="*/ 4 w 428"/>
                <a:gd name="T45" fmla="*/ 8 h 441"/>
                <a:gd name="T46" fmla="*/ 3 w 428"/>
                <a:gd name="T47" fmla="*/ 6 h 441"/>
                <a:gd name="T48" fmla="*/ 2 w 428"/>
                <a:gd name="T49" fmla="*/ 6 h 441"/>
                <a:gd name="T50" fmla="*/ 2 w 428"/>
                <a:gd name="T51" fmla="*/ 6 h 441"/>
                <a:gd name="T52" fmla="*/ 2 w 428"/>
                <a:gd name="T53" fmla="*/ 5 h 441"/>
                <a:gd name="T54" fmla="*/ 2 w 428"/>
                <a:gd name="T55" fmla="*/ 5 h 441"/>
                <a:gd name="T56" fmla="*/ 0 w 428"/>
                <a:gd name="T57" fmla="*/ 3 h 441"/>
                <a:gd name="T58" fmla="*/ 0 w 428"/>
                <a:gd name="T59" fmla="*/ 2 h 441"/>
                <a:gd name="T60" fmla="*/ 2 w 428"/>
                <a:gd name="T61" fmla="*/ 2 h 441"/>
                <a:gd name="T62" fmla="*/ 2 w 428"/>
                <a:gd name="T63" fmla="*/ 2 h 44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28" h="441">
                  <a:moveTo>
                    <a:pt x="51" y="30"/>
                  </a:moveTo>
                  <a:lnTo>
                    <a:pt x="411" y="0"/>
                  </a:lnTo>
                  <a:lnTo>
                    <a:pt x="428" y="7"/>
                  </a:lnTo>
                  <a:lnTo>
                    <a:pt x="416" y="25"/>
                  </a:lnTo>
                  <a:lnTo>
                    <a:pt x="402" y="27"/>
                  </a:lnTo>
                  <a:lnTo>
                    <a:pt x="360" y="76"/>
                  </a:lnTo>
                  <a:lnTo>
                    <a:pt x="339" y="97"/>
                  </a:lnTo>
                  <a:lnTo>
                    <a:pt x="336" y="118"/>
                  </a:lnTo>
                  <a:lnTo>
                    <a:pt x="299" y="144"/>
                  </a:lnTo>
                  <a:lnTo>
                    <a:pt x="296" y="156"/>
                  </a:lnTo>
                  <a:lnTo>
                    <a:pt x="311" y="177"/>
                  </a:lnTo>
                  <a:lnTo>
                    <a:pt x="303" y="214"/>
                  </a:lnTo>
                  <a:lnTo>
                    <a:pt x="312" y="225"/>
                  </a:lnTo>
                  <a:lnTo>
                    <a:pt x="311" y="256"/>
                  </a:lnTo>
                  <a:lnTo>
                    <a:pt x="315" y="274"/>
                  </a:lnTo>
                  <a:lnTo>
                    <a:pt x="302" y="279"/>
                  </a:lnTo>
                  <a:lnTo>
                    <a:pt x="297" y="288"/>
                  </a:lnTo>
                  <a:lnTo>
                    <a:pt x="306" y="300"/>
                  </a:lnTo>
                  <a:lnTo>
                    <a:pt x="308" y="318"/>
                  </a:lnTo>
                  <a:lnTo>
                    <a:pt x="323" y="331"/>
                  </a:lnTo>
                  <a:lnTo>
                    <a:pt x="315" y="343"/>
                  </a:lnTo>
                  <a:lnTo>
                    <a:pt x="336" y="355"/>
                  </a:lnTo>
                  <a:lnTo>
                    <a:pt x="353" y="379"/>
                  </a:lnTo>
                  <a:lnTo>
                    <a:pt x="375" y="379"/>
                  </a:lnTo>
                  <a:lnTo>
                    <a:pt x="390" y="396"/>
                  </a:lnTo>
                  <a:lnTo>
                    <a:pt x="374" y="415"/>
                  </a:lnTo>
                  <a:lnTo>
                    <a:pt x="357" y="403"/>
                  </a:lnTo>
                  <a:lnTo>
                    <a:pt x="339" y="409"/>
                  </a:lnTo>
                  <a:lnTo>
                    <a:pt x="323" y="402"/>
                  </a:lnTo>
                  <a:lnTo>
                    <a:pt x="302" y="406"/>
                  </a:lnTo>
                  <a:lnTo>
                    <a:pt x="284" y="417"/>
                  </a:lnTo>
                  <a:lnTo>
                    <a:pt x="270" y="435"/>
                  </a:lnTo>
                  <a:lnTo>
                    <a:pt x="234" y="432"/>
                  </a:lnTo>
                  <a:lnTo>
                    <a:pt x="207" y="436"/>
                  </a:lnTo>
                  <a:lnTo>
                    <a:pt x="179" y="441"/>
                  </a:lnTo>
                  <a:lnTo>
                    <a:pt x="159" y="435"/>
                  </a:lnTo>
                  <a:lnTo>
                    <a:pt x="158" y="424"/>
                  </a:lnTo>
                  <a:lnTo>
                    <a:pt x="152" y="411"/>
                  </a:lnTo>
                  <a:lnTo>
                    <a:pt x="110" y="399"/>
                  </a:lnTo>
                  <a:lnTo>
                    <a:pt x="72" y="396"/>
                  </a:lnTo>
                  <a:lnTo>
                    <a:pt x="68" y="384"/>
                  </a:lnTo>
                  <a:lnTo>
                    <a:pt x="80" y="367"/>
                  </a:lnTo>
                  <a:lnTo>
                    <a:pt x="83" y="355"/>
                  </a:lnTo>
                  <a:lnTo>
                    <a:pt x="108" y="322"/>
                  </a:lnTo>
                  <a:lnTo>
                    <a:pt x="105" y="285"/>
                  </a:lnTo>
                  <a:lnTo>
                    <a:pt x="108" y="268"/>
                  </a:lnTo>
                  <a:lnTo>
                    <a:pt x="104" y="217"/>
                  </a:lnTo>
                  <a:lnTo>
                    <a:pt x="89" y="210"/>
                  </a:lnTo>
                  <a:lnTo>
                    <a:pt x="68" y="216"/>
                  </a:lnTo>
                  <a:lnTo>
                    <a:pt x="48" y="222"/>
                  </a:lnTo>
                  <a:lnTo>
                    <a:pt x="26" y="216"/>
                  </a:lnTo>
                  <a:lnTo>
                    <a:pt x="24" y="205"/>
                  </a:lnTo>
                  <a:lnTo>
                    <a:pt x="35" y="193"/>
                  </a:lnTo>
                  <a:lnTo>
                    <a:pt x="50" y="181"/>
                  </a:lnTo>
                  <a:lnTo>
                    <a:pt x="45" y="165"/>
                  </a:lnTo>
                  <a:lnTo>
                    <a:pt x="21" y="153"/>
                  </a:lnTo>
                  <a:lnTo>
                    <a:pt x="3" y="138"/>
                  </a:lnTo>
                  <a:lnTo>
                    <a:pt x="0" y="105"/>
                  </a:lnTo>
                  <a:lnTo>
                    <a:pt x="9" y="79"/>
                  </a:lnTo>
                  <a:lnTo>
                    <a:pt x="0" y="66"/>
                  </a:lnTo>
                  <a:lnTo>
                    <a:pt x="11" y="60"/>
                  </a:lnTo>
                  <a:lnTo>
                    <a:pt x="24" y="46"/>
                  </a:lnTo>
                  <a:lnTo>
                    <a:pt x="39" y="42"/>
                  </a:lnTo>
                  <a:lnTo>
                    <a:pt x="51" y="30"/>
                  </a:lnTo>
                  <a:close/>
                </a:path>
              </a:pathLst>
            </a:custGeom>
            <a:solidFill>
              <a:srgbClr val="FF6600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21">
              <a:extLst>
                <a:ext uri="{FF2B5EF4-FFF2-40B4-BE49-F238E27FC236}">
                  <a16:creationId xmlns:a16="http://schemas.microsoft.com/office/drawing/2014/main" id="{1DE2E90A-1728-4682-BC92-07A7619C5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" y="2473"/>
              <a:ext cx="254" cy="279"/>
            </a:xfrm>
            <a:custGeom>
              <a:avLst/>
              <a:gdLst>
                <a:gd name="T0" fmla="*/ 5 w 327"/>
                <a:gd name="T1" fmla="*/ 2 h 366"/>
                <a:gd name="T2" fmla="*/ 5 w 327"/>
                <a:gd name="T3" fmla="*/ 0 h 366"/>
                <a:gd name="T4" fmla="*/ 7 w 327"/>
                <a:gd name="T5" fmla="*/ 2 h 366"/>
                <a:gd name="T6" fmla="*/ 7 w 327"/>
                <a:gd name="T7" fmla="*/ 2 h 366"/>
                <a:gd name="T8" fmla="*/ 7 w 327"/>
                <a:gd name="T9" fmla="*/ 2 h 366"/>
                <a:gd name="T10" fmla="*/ 7 w 327"/>
                <a:gd name="T11" fmla="*/ 2 h 366"/>
                <a:gd name="T12" fmla="*/ 7 w 327"/>
                <a:gd name="T13" fmla="*/ 3 h 366"/>
                <a:gd name="T14" fmla="*/ 9 w 327"/>
                <a:gd name="T15" fmla="*/ 3 h 366"/>
                <a:gd name="T16" fmla="*/ 9 w 327"/>
                <a:gd name="T17" fmla="*/ 4 h 366"/>
                <a:gd name="T18" fmla="*/ 7 w 327"/>
                <a:gd name="T19" fmla="*/ 4 h 366"/>
                <a:gd name="T20" fmla="*/ 7 w 327"/>
                <a:gd name="T21" fmla="*/ 5 h 366"/>
                <a:gd name="T22" fmla="*/ 9 w 327"/>
                <a:gd name="T23" fmla="*/ 5 h 366"/>
                <a:gd name="T24" fmla="*/ 9 w 327"/>
                <a:gd name="T25" fmla="*/ 5 h 366"/>
                <a:gd name="T26" fmla="*/ 10 w 327"/>
                <a:gd name="T27" fmla="*/ 5 h 366"/>
                <a:gd name="T28" fmla="*/ 11 w 327"/>
                <a:gd name="T29" fmla="*/ 5 h 366"/>
                <a:gd name="T30" fmla="*/ 11 w 327"/>
                <a:gd name="T31" fmla="*/ 6 h 366"/>
                <a:gd name="T32" fmla="*/ 11 w 327"/>
                <a:gd name="T33" fmla="*/ 7 h 366"/>
                <a:gd name="T34" fmla="*/ 11 w 327"/>
                <a:gd name="T35" fmla="*/ 8 h 366"/>
                <a:gd name="T36" fmla="*/ 9 w 327"/>
                <a:gd name="T37" fmla="*/ 8 h 366"/>
                <a:gd name="T38" fmla="*/ 9 w 327"/>
                <a:gd name="T39" fmla="*/ 9 h 366"/>
                <a:gd name="T40" fmla="*/ 9 w 327"/>
                <a:gd name="T41" fmla="*/ 10 h 366"/>
                <a:gd name="T42" fmla="*/ 9 w 327"/>
                <a:gd name="T43" fmla="*/ 11 h 366"/>
                <a:gd name="T44" fmla="*/ 11 w 327"/>
                <a:gd name="T45" fmla="*/ 11 h 366"/>
                <a:gd name="T46" fmla="*/ 12 w 327"/>
                <a:gd name="T47" fmla="*/ 11 h 366"/>
                <a:gd name="T48" fmla="*/ 12 w 327"/>
                <a:gd name="T49" fmla="*/ 11 h 366"/>
                <a:gd name="T50" fmla="*/ 5 w 327"/>
                <a:gd name="T51" fmla="*/ 11 h 366"/>
                <a:gd name="T52" fmla="*/ 5 w 327"/>
                <a:gd name="T53" fmla="*/ 11 h 366"/>
                <a:gd name="T54" fmla="*/ 4 w 327"/>
                <a:gd name="T55" fmla="*/ 11 h 366"/>
                <a:gd name="T56" fmla="*/ 4 w 327"/>
                <a:gd name="T57" fmla="*/ 9 h 366"/>
                <a:gd name="T58" fmla="*/ 2 w 327"/>
                <a:gd name="T59" fmla="*/ 9 h 366"/>
                <a:gd name="T60" fmla="*/ 3 w 327"/>
                <a:gd name="T61" fmla="*/ 8 h 366"/>
                <a:gd name="T62" fmla="*/ 2 w 327"/>
                <a:gd name="T63" fmla="*/ 7 h 366"/>
                <a:gd name="T64" fmla="*/ 2 w 327"/>
                <a:gd name="T65" fmla="*/ 7 h 366"/>
                <a:gd name="T66" fmla="*/ 2 w 327"/>
                <a:gd name="T67" fmla="*/ 6 h 366"/>
                <a:gd name="T68" fmla="*/ 0 w 327"/>
                <a:gd name="T69" fmla="*/ 5 h 366"/>
                <a:gd name="T70" fmla="*/ 2 w 327"/>
                <a:gd name="T71" fmla="*/ 5 h 366"/>
                <a:gd name="T72" fmla="*/ 2 w 327"/>
                <a:gd name="T73" fmla="*/ 5 h 366"/>
                <a:gd name="T74" fmla="*/ 2 w 327"/>
                <a:gd name="T75" fmla="*/ 5 h 366"/>
                <a:gd name="T76" fmla="*/ 2 w 327"/>
                <a:gd name="T77" fmla="*/ 5 h 366"/>
                <a:gd name="T78" fmla="*/ 2 w 327"/>
                <a:gd name="T79" fmla="*/ 4 h 366"/>
                <a:gd name="T80" fmla="*/ 3 w 327"/>
                <a:gd name="T81" fmla="*/ 4 h 366"/>
                <a:gd name="T82" fmla="*/ 3 w 327"/>
                <a:gd name="T83" fmla="*/ 3 h 366"/>
                <a:gd name="T84" fmla="*/ 4 w 327"/>
                <a:gd name="T85" fmla="*/ 3 h 366"/>
                <a:gd name="T86" fmla="*/ 4 w 327"/>
                <a:gd name="T87" fmla="*/ 2 h 366"/>
                <a:gd name="T88" fmla="*/ 5 w 327"/>
                <a:gd name="T89" fmla="*/ 2 h 366"/>
                <a:gd name="T90" fmla="*/ 5 w 327"/>
                <a:gd name="T91" fmla="*/ 2 h 366"/>
                <a:gd name="T92" fmla="*/ 5 w 327"/>
                <a:gd name="T93" fmla="*/ 2 h 3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27" h="366">
                  <a:moveTo>
                    <a:pt x="138" y="3"/>
                  </a:moveTo>
                  <a:lnTo>
                    <a:pt x="160" y="0"/>
                  </a:lnTo>
                  <a:lnTo>
                    <a:pt x="175" y="9"/>
                  </a:lnTo>
                  <a:lnTo>
                    <a:pt x="180" y="29"/>
                  </a:lnTo>
                  <a:lnTo>
                    <a:pt x="172" y="54"/>
                  </a:lnTo>
                  <a:lnTo>
                    <a:pt x="174" y="75"/>
                  </a:lnTo>
                  <a:lnTo>
                    <a:pt x="189" y="90"/>
                  </a:lnTo>
                  <a:lnTo>
                    <a:pt x="217" y="107"/>
                  </a:lnTo>
                  <a:lnTo>
                    <a:pt x="220" y="125"/>
                  </a:lnTo>
                  <a:lnTo>
                    <a:pt x="199" y="143"/>
                  </a:lnTo>
                  <a:lnTo>
                    <a:pt x="201" y="159"/>
                  </a:lnTo>
                  <a:lnTo>
                    <a:pt x="229" y="161"/>
                  </a:lnTo>
                  <a:lnTo>
                    <a:pt x="249" y="152"/>
                  </a:lnTo>
                  <a:lnTo>
                    <a:pt x="268" y="153"/>
                  </a:lnTo>
                  <a:lnTo>
                    <a:pt x="277" y="164"/>
                  </a:lnTo>
                  <a:lnTo>
                    <a:pt x="279" y="207"/>
                  </a:lnTo>
                  <a:lnTo>
                    <a:pt x="277" y="242"/>
                  </a:lnTo>
                  <a:lnTo>
                    <a:pt x="279" y="261"/>
                  </a:lnTo>
                  <a:lnTo>
                    <a:pt x="265" y="288"/>
                  </a:lnTo>
                  <a:lnTo>
                    <a:pt x="250" y="308"/>
                  </a:lnTo>
                  <a:lnTo>
                    <a:pt x="240" y="329"/>
                  </a:lnTo>
                  <a:lnTo>
                    <a:pt x="252" y="341"/>
                  </a:lnTo>
                  <a:lnTo>
                    <a:pt x="294" y="342"/>
                  </a:lnTo>
                  <a:lnTo>
                    <a:pt x="322" y="351"/>
                  </a:lnTo>
                  <a:lnTo>
                    <a:pt x="327" y="366"/>
                  </a:lnTo>
                  <a:lnTo>
                    <a:pt x="159" y="365"/>
                  </a:lnTo>
                  <a:lnTo>
                    <a:pt x="145" y="351"/>
                  </a:lnTo>
                  <a:lnTo>
                    <a:pt x="124" y="353"/>
                  </a:lnTo>
                  <a:lnTo>
                    <a:pt x="103" y="317"/>
                  </a:lnTo>
                  <a:lnTo>
                    <a:pt x="75" y="308"/>
                  </a:lnTo>
                  <a:lnTo>
                    <a:pt x="76" y="293"/>
                  </a:lnTo>
                  <a:lnTo>
                    <a:pt x="43" y="237"/>
                  </a:lnTo>
                  <a:lnTo>
                    <a:pt x="28" y="237"/>
                  </a:lnTo>
                  <a:lnTo>
                    <a:pt x="16" y="213"/>
                  </a:lnTo>
                  <a:lnTo>
                    <a:pt x="0" y="185"/>
                  </a:lnTo>
                  <a:lnTo>
                    <a:pt x="6" y="170"/>
                  </a:lnTo>
                  <a:lnTo>
                    <a:pt x="34" y="171"/>
                  </a:lnTo>
                  <a:lnTo>
                    <a:pt x="49" y="167"/>
                  </a:lnTo>
                  <a:lnTo>
                    <a:pt x="67" y="168"/>
                  </a:lnTo>
                  <a:lnTo>
                    <a:pt x="66" y="122"/>
                  </a:lnTo>
                  <a:lnTo>
                    <a:pt x="90" y="117"/>
                  </a:lnTo>
                  <a:lnTo>
                    <a:pt x="91" y="108"/>
                  </a:lnTo>
                  <a:lnTo>
                    <a:pt x="117" y="105"/>
                  </a:lnTo>
                  <a:lnTo>
                    <a:pt x="118" y="83"/>
                  </a:lnTo>
                  <a:lnTo>
                    <a:pt x="157" y="27"/>
                  </a:lnTo>
                  <a:lnTo>
                    <a:pt x="144" y="15"/>
                  </a:lnTo>
                  <a:lnTo>
                    <a:pt x="138" y="3"/>
                  </a:lnTo>
                  <a:close/>
                </a:path>
              </a:pathLst>
            </a:custGeom>
            <a:solidFill>
              <a:srgbClr val="FF6600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22">
              <a:extLst>
                <a:ext uri="{FF2B5EF4-FFF2-40B4-BE49-F238E27FC236}">
                  <a16:creationId xmlns:a16="http://schemas.microsoft.com/office/drawing/2014/main" id="{317318C8-988F-4E20-8501-F10C5C1FC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0" y="2896"/>
              <a:ext cx="537" cy="503"/>
            </a:xfrm>
            <a:custGeom>
              <a:avLst/>
              <a:gdLst>
                <a:gd name="T0" fmla="*/ 0 w 693"/>
                <a:gd name="T1" fmla="*/ 4 h 660"/>
                <a:gd name="T2" fmla="*/ 2 w 693"/>
                <a:gd name="T3" fmla="*/ 3 h 660"/>
                <a:gd name="T4" fmla="*/ 2 w 693"/>
                <a:gd name="T5" fmla="*/ 2 h 660"/>
                <a:gd name="T6" fmla="*/ 3 w 693"/>
                <a:gd name="T7" fmla="*/ 2 h 660"/>
                <a:gd name="T8" fmla="*/ 4 w 693"/>
                <a:gd name="T9" fmla="*/ 2 h 660"/>
                <a:gd name="T10" fmla="*/ 5 w 693"/>
                <a:gd name="T11" fmla="*/ 2 h 660"/>
                <a:gd name="T12" fmla="*/ 7 w 693"/>
                <a:gd name="T13" fmla="*/ 2 h 660"/>
                <a:gd name="T14" fmla="*/ 8 w 693"/>
                <a:gd name="T15" fmla="*/ 3 h 660"/>
                <a:gd name="T16" fmla="*/ 9 w 693"/>
                <a:gd name="T17" fmla="*/ 3 h 660"/>
                <a:gd name="T18" fmla="*/ 12 w 693"/>
                <a:gd name="T19" fmla="*/ 3 h 660"/>
                <a:gd name="T20" fmla="*/ 12 w 693"/>
                <a:gd name="T21" fmla="*/ 2 h 660"/>
                <a:gd name="T22" fmla="*/ 13 w 693"/>
                <a:gd name="T23" fmla="*/ 2 h 660"/>
                <a:gd name="T24" fmla="*/ 14 w 693"/>
                <a:gd name="T25" fmla="*/ 2 h 660"/>
                <a:gd name="T26" fmla="*/ 15 w 693"/>
                <a:gd name="T27" fmla="*/ 0 h 660"/>
                <a:gd name="T28" fmla="*/ 15 w 693"/>
                <a:gd name="T29" fmla="*/ 2 h 660"/>
                <a:gd name="T30" fmla="*/ 17 w 693"/>
                <a:gd name="T31" fmla="*/ 2 h 660"/>
                <a:gd name="T32" fmla="*/ 17 w 693"/>
                <a:gd name="T33" fmla="*/ 2 h 660"/>
                <a:gd name="T34" fmla="*/ 20 w 693"/>
                <a:gd name="T35" fmla="*/ 2 h 660"/>
                <a:gd name="T36" fmla="*/ 20 w 693"/>
                <a:gd name="T37" fmla="*/ 2 h 660"/>
                <a:gd name="T38" fmla="*/ 22 w 693"/>
                <a:gd name="T39" fmla="*/ 2 h 660"/>
                <a:gd name="T40" fmla="*/ 22 w 693"/>
                <a:gd name="T41" fmla="*/ 2 h 660"/>
                <a:gd name="T42" fmla="*/ 26 w 693"/>
                <a:gd name="T43" fmla="*/ 4 h 660"/>
                <a:gd name="T44" fmla="*/ 25 w 693"/>
                <a:gd name="T45" fmla="*/ 5 h 660"/>
                <a:gd name="T46" fmla="*/ 25 w 693"/>
                <a:gd name="T47" fmla="*/ 6 h 660"/>
                <a:gd name="T48" fmla="*/ 25 w 693"/>
                <a:gd name="T49" fmla="*/ 11 h 660"/>
                <a:gd name="T50" fmla="*/ 25 w 693"/>
                <a:gd name="T51" fmla="*/ 11 h 660"/>
                <a:gd name="T52" fmla="*/ 25 w 693"/>
                <a:gd name="T53" fmla="*/ 11 h 660"/>
                <a:gd name="T54" fmla="*/ 22 w 693"/>
                <a:gd name="T55" fmla="*/ 13 h 660"/>
                <a:gd name="T56" fmla="*/ 20 w 693"/>
                <a:gd name="T57" fmla="*/ 14 h 660"/>
                <a:gd name="T58" fmla="*/ 20 w 693"/>
                <a:gd name="T59" fmla="*/ 14 h 660"/>
                <a:gd name="T60" fmla="*/ 19 w 693"/>
                <a:gd name="T61" fmla="*/ 14 h 660"/>
                <a:gd name="T62" fmla="*/ 19 w 693"/>
                <a:gd name="T63" fmla="*/ 14 h 660"/>
                <a:gd name="T64" fmla="*/ 20 w 693"/>
                <a:gd name="T65" fmla="*/ 13 h 660"/>
                <a:gd name="T66" fmla="*/ 20 w 693"/>
                <a:gd name="T67" fmla="*/ 12 h 660"/>
                <a:gd name="T68" fmla="*/ 19 w 693"/>
                <a:gd name="T69" fmla="*/ 12 h 660"/>
                <a:gd name="T70" fmla="*/ 18 w 693"/>
                <a:gd name="T71" fmla="*/ 13 h 660"/>
                <a:gd name="T72" fmla="*/ 17 w 693"/>
                <a:gd name="T73" fmla="*/ 13 h 660"/>
                <a:gd name="T74" fmla="*/ 17 w 693"/>
                <a:gd name="T75" fmla="*/ 13 h 660"/>
                <a:gd name="T76" fmla="*/ 17 w 693"/>
                <a:gd name="T77" fmla="*/ 14 h 660"/>
                <a:gd name="T78" fmla="*/ 17 w 693"/>
                <a:gd name="T79" fmla="*/ 14 h 660"/>
                <a:gd name="T80" fmla="*/ 18 w 693"/>
                <a:gd name="T81" fmla="*/ 14 h 660"/>
                <a:gd name="T82" fmla="*/ 19 w 693"/>
                <a:gd name="T83" fmla="*/ 14 h 660"/>
                <a:gd name="T84" fmla="*/ 20 w 693"/>
                <a:gd name="T85" fmla="*/ 14 h 660"/>
                <a:gd name="T86" fmla="*/ 20 w 693"/>
                <a:gd name="T87" fmla="*/ 14 h 660"/>
                <a:gd name="T88" fmla="*/ 20 w 693"/>
                <a:gd name="T89" fmla="*/ 14 h 660"/>
                <a:gd name="T90" fmla="*/ 19 w 693"/>
                <a:gd name="T91" fmla="*/ 15 h 660"/>
                <a:gd name="T92" fmla="*/ 20 w 693"/>
                <a:gd name="T93" fmla="*/ 16 h 660"/>
                <a:gd name="T94" fmla="*/ 20 w 693"/>
                <a:gd name="T95" fmla="*/ 17 h 660"/>
                <a:gd name="T96" fmla="*/ 22 w 693"/>
                <a:gd name="T97" fmla="*/ 16 h 660"/>
                <a:gd name="T98" fmla="*/ 22 w 693"/>
                <a:gd name="T99" fmla="*/ 16 h 660"/>
                <a:gd name="T100" fmla="*/ 22 w 693"/>
                <a:gd name="T101" fmla="*/ 17 h 660"/>
                <a:gd name="T102" fmla="*/ 22 w 693"/>
                <a:gd name="T103" fmla="*/ 18 h 660"/>
                <a:gd name="T104" fmla="*/ 22 w 693"/>
                <a:gd name="T105" fmla="*/ 18 h 660"/>
                <a:gd name="T106" fmla="*/ 20 w 693"/>
                <a:gd name="T107" fmla="*/ 18 h 660"/>
                <a:gd name="T108" fmla="*/ 18 w 693"/>
                <a:gd name="T109" fmla="*/ 18 h 660"/>
                <a:gd name="T110" fmla="*/ 15 w 693"/>
                <a:gd name="T111" fmla="*/ 19 h 660"/>
                <a:gd name="T112" fmla="*/ 13 w 693"/>
                <a:gd name="T113" fmla="*/ 19 h 660"/>
                <a:gd name="T114" fmla="*/ 9 w 693"/>
                <a:gd name="T115" fmla="*/ 19 h 660"/>
                <a:gd name="T116" fmla="*/ 7 w 693"/>
                <a:gd name="T117" fmla="*/ 18 h 660"/>
                <a:gd name="T118" fmla="*/ 5 w 693"/>
                <a:gd name="T119" fmla="*/ 18 h 660"/>
                <a:gd name="T120" fmla="*/ 3 w 693"/>
                <a:gd name="T121" fmla="*/ 18 h 660"/>
                <a:gd name="T122" fmla="*/ 3 w 693"/>
                <a:gd name="T123" fmla="*/ 4 h 660"/>
                <a:gd name="T124" fmla="*/ 0 w 693"/>
                <a:gd name="T125" fmla="*/ 4 h 66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93" h="660">
                  <a:moveTo>
                    <a:pt x="0" y="126"/>
                  </a:moveTo>
                  <a:lnTo>
                    <a:pt x="27" y="102"/>
                  </a:lnTo>
                  <a:lnTo>
                    <a:pt x="70" y="84"/>
                  </a:lnTo>
                  <a:lnTo>
                    <a:pt x="97" y="60"/>
                  </a:lnTo>
                  <a:lnTo>
                    <a:pt x="115" y="59"/>
                  </a:lnTo>
                  <a:lnTo>
                    <a:pt x="133" y="50"/>
                  </a:lnTo>
                  <a:lnTo>
                    <a:pt x="181" y="77"/>
                  </a:lnTo>
                  <a:lnTo>
                    <a:pt x="226" y="105"/>
                  </a:lnTo>
                  <a:lnTo>
                    <a:pt x="268" y="108"/>
                  </a:lnTo>
                  <a:lnTo>
                    <a:pt x="309" y="98"/>
                  </a:lnTo>
                  <a:lnTo>
                    <a:pt x="340" y="68"/>
                  </a:lnTo>
                  <a:lnTo>
                    <a:pt x="363" y="36"/>
                  </a:lnTo>
                  <a:lnTo>
                    <a:pt x="381" y="17"/>
                  </a:lnTo>
                  <a:lnTo>
                    <a:pt x="400" y="0"/>
                  </a:lnTo>
                  <a:lnTo>
                    <a:pt x="420" y="18"/>
                  </a:lnTo>
                  <a:lnTo>
                    <a:pt x="454" y="15"/>
                  </a:lnTo>
                  <a:lnTo>
                    <a:pt x="486" y="3"/>
                  </a:lnTo>
                  <a:lnTo>
                    <a:pt x="534" y="41"/>
                  </a:lnTo>
                  <a:lnTo>
                    <a:pt x="561" y="32"/>
                  </a:lnTo>
                  <a:lnTo>
                    <a:pt x="582" y="30"/>
                  </a:lnTo>
                  <a:lnTo>
                    <a:pt x="591" y="68"/>
                  </a:lnTo>
                  <a:lnTo>
                    <a:pt x="693" y="132"/>
                  </a:lnTo>
                  <a:lnTo>
                    <a:pt x="688" y="165"/>
                  </a:lnTo>
                  <a:lnTo>
                    <a:pt x="687" y="218"/>
                  </a:lnTo>
                  <a:lnTo>
                    <a:pt x="687" y="350"/>
                  </a:lnTo>
                  <a:lnTo>
                    <a:pt x="672" y="354"/>
                  </a:lnTo>
                  <a:lnTo>
                    <a:pt x="678" y="383"/>
                  </a:lnTo>
                  <a:lnTo>
                    <a:pt x="580" y="429"/>
                  </a:lnTo>
                  <a:lnTo>
                    <a:pt x="556" y="447"/>
                  </a:lnTo>
                  <a:lnTo>
                    <a:pt x="540" y="461"/>
                  </a:lnTo>
                  <a:lnTo>
                    <a:pt x="523" y="464"/>
                  </a:lnTo>
                  <a:lnTo>
                    <a:pt x="522" y="452"/>
                  </a:lnTo>
                  <a:lnTo>
                    <a:pt x="537" y="434"/>
                  </a:lnTo>
                  <a:lnTo>
                    <a:pt x="543" y="420"/>
                  </a:lnTo>
                  <a:lnTo>
                    <a:pt x="522" y="416"/>
                  </a:lnTo>
                  <a:lnTo>
                    <a:pt x="504" y="434"/>
                  </a:lnTo>
                  <a:lnTo>
                    <a:pt x="477" y="431"/>
                  </a:lnTo>
                  <a:lnTo>
                    <a:pt x="457" y="443"/>
                  </a:lnTo>
                  <a:lnTo>
                    <a:pt x="466" y="461"/>
                  </a:lnTo>
                  <a:lnTo>
                    <a:pt x="481" y="471"/>
                  </a:lnTo>
                  <a:lnTo>
                    <a:pt x="499" y="485"/>
                  </a:lnTo>
                  <a:lnTo>
                    <a:pt x="522" y="491"/>
                  </a:lnTo>
                  <a:lnTo>
                    <a:pt x="552" y="485"/>
                  </a:lnTo>
                  <a:lnTo>
                    <a:pt x="568" y="492"/>
                  </a:lnTo>
                  <a:lnTo>
                    <a:pt x="552" y="506"/>
                  </a:lnTo>
                  <a:lnTo>
                    <a:pt x="532" y="519"/>
                  </a:lnTo>
                  <a:lnTo>
                    <a:pt x="540" y="552"/>
                  </a:lnTo>
                  <a:lnTo>
                    <a:pt x="559" y="570"/>
                  </a:lnTo>
                  <a:lnTo>
                    <a:pt x="589" y="561"/>
                  </a:lnTo>
                  <a:lnTo>
                    <a:pt x="624" y="557"/>
                  </a:lnTo>
                  <a:lnTo>
                    <a:pt x="630" y="575"/>
                  </a:lnTo>
                  <a:lnTo>
                    <a:pt x="604" y="588"/>
                  </a:lnTo>
                  <a:lnTo>
                    <a:pt x="594" y="608"/>
                  </a:lnTo>
                  <a:lnTo>
                    <a:pt x="547" y="611"/>
                  </a:lnTo>
                  <a:lnTo>
                    <a:pt x="495" y="611"/>
                  </a:lnTo>
                  <a:lnTo>
                    <a:pt x="432" y="660"/>
                  </a:lnTo>
                  <a:lnTo>
                    <a:pt x="352" y="657"/>
                  </a:lnTo>
                  <a:lnTo>
                    <a:pt x="267" y="641"/>
                  </a:lnTo>
                  <a:lnTo>
                    <a:pt x="180" y="633"/>
                  </a:lnTo>
                  <a:lnTo>
                    <a:pt x="129" y="638"/>
                  </a:lnTo>
                  <a:lnTo>
                    <a:pt x="88" y="623"/>
                  </a:lnTo>
                  <a:lnTo>
                    <a:pt x="85" y="126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FFC000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23">
              <a:extLst>
                <a:ext uri="{FF2B5EF4-FFF2-40B4-BE49-F238E27FC236}">
                  <a16:creationId xmlns:a16="http://schemas.microsoft.com/office/drawing/2014/main" id="{3BE5FAD2-DB9D-43D4-BB0B-E965D4A9A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1" y="2636"/>
              <a:ext cx="361" cy="344"/>
            </a:xfrm>
            <a:custGeom>
              <a:avLst/>
              <a:gdLst>
                <a:gd name="T0" fmla="*/ 2 w 465"/>
                <a:gd name="T1" fmla="*/ 2 h 450"/>
                <a:gd name="T2" fmla="*/ 14 w 465"/>
                <a:gd name="T3" fmla="*/ 0 h 450"/>
                <a:gd name="T4" fmla="*/ 14 w 465"/>
                <a:gd name="T5" fmla="*/ 2 h 450"/>
                <a:gd name="T6" fmla="*/ 16 w 465"/>
                <a:gd name="T7" fmla="*/ 2 h 450"/>
                <a:gd name="T8" fmla="*/ 16 w 465"/>
                <a:gd name="T9" fmla="*/ 4 h 450"/>
                <a:gd name="T10" fmla="*/ 17 w 465"/>
                <a:gd name="T11" fmla="*/ 4 h 450"/>
                <a:gd name="T12" fmla="*/ 17 w 465"/>
                <a:gd name="T13" fmla="*/ 5 h 450"/>
                <a:gd name="T14" fmla="*/ 17 w 465"/>
                <a:gd name="T15" fmla="*/ 5 h 450"/>
                <a:gd name="T16" fmla="*/ 17 w 465"/>
                <a:gd name="T17" fmla="*/ 6 h 450"/>
                <a:gd name="T18" fmla="*/ 17 w 465"/>
                <a:gd name="T19" fmla="*/ 6 h 450"/>
                <a:gd name="T20" fmla="*/ 17 w 465"/>
                <a:gd name="T21" fmla="*/ 6 h 450"/>
                <a:gd name="T22" fmla="*/ 16 w 465"/>
                <a:gd name="T23" fmla="*/ 6 h 450"/>
                <a:gd name="T24" fmla="*/ 16 w 465"/>
                <a:gd name="T25" fmla="*/ 8 h 450"/>
                <a:gd name="T26" fmla="*/ 16 w 465"/>
                <a:gd name="T27" fmla="*/ 8 h 450"/>
                <a:gd name="T28" fmla="*/ 16 w 465"/>
                <a:gd name="T29" fmla="*/ 8 h 450"/>
                <a:gd name="T30" fmla="*/ 14 w 465"/>
                <a:gd name="T31" fmla="*/ 8 h 450"/>
                <a:gd name="T32" fmla="*/ 13 w 465"/>
                <a:gd name="T33" fmla="*/ 8 h 450"/>
                <a:gd name="T34" fmla="*/ 13 w 465"/>
                <a:gd name="T35" fmla="*/ 9 h 450"/>
                <a:gd name="T36" fmla="*/ 13 w 465"/>
                <a:gd name="T37" fmla="*/ 10 h 450"/>
                <a:gd name="T38" fmla="*/ 12 w 465"/>
                <a:gd name="T39" fmla="*/ 11 h 450"/>
                <a:gd name="T40" fmla="*/ 11 w 465"/>
                <a:gd name="T41" fmla="*/ 11 h 450"/>
                <a:gd name="T42" fmla="*/ 9 w 465"/>
                <a:gd name="T43" fmla="*/ 13 h 450"/>
                <a:gd name="T44" fmla="*/ 7 w 465"/>
                <a:gd name="T45" fmla="*/ 14 h 450"/>
                <a:gd name="T46" fmla="*/ 5 w 465"/>
                <a:gd name="T47" fmla="*/ 14 h 450"/>
                <a:gd name="T48" fmla="*/ 4 w 465"/>
                <a:gd name="T49" fmla="*/ 12 h 450"/>
                <a:gd name="T50" fmla="*/ 3 w 465"/>
                <a:gd name="T51" fmla="*/ 12 h 450"/>
                <a:gd name="T52" fmla="*/ 2 w 465"/>
                <a:gd name="T53" fmla="*/ 12 h 450"/>
                <a:gd name="T54" fmla="*/ 2 w 465"/>
                <a:gd name="T55" fmla="*/ 12 h 450"/>
                <a:gd name="T56" fmla="*/ 2 w 465"/>
                <a:gd name="T57" fmla="*/ 12 h 450"/>
                <a:gd name="T58" fmla="*/ 2 w 465"/>
                <a:gd name="T59" fmla="*/ 12 h 450"/>
                <a:gd name="T60" fmla="*/ 2 w 465"/>
                <a:gd name="T61" fmla="*/ 11 h 450"/>
                <a:gd name="T62" fmla="*/ 2 w 465"/>
                <a:gd name="T63" fmla="*/ 11 h 450"/>
                <a:gd name="T64" fmla="*/ 2 w 465"/>
                <a:gd name="T65" fmla="*/ 11 h 450"/>
                <a:gd name="T66" fmla="*/ 2 w 465"/>
                <a:gd name="T67" fmla="*/ 10 h 450"/>
                <a:gd name="T68" fmla="*/ 2 w 465"/>
                <a:gd name="T69" fmla="*/ 8 h 450"/>
                <a:gd name="T70" fmla="*/ 2 w 465"/>
                <a:gd name="T71" fmla="*/ 8 h 450"/>
                <a:gd name="T72" fmla="*/ 2 w 465"/>
                <a:gd name="T73" fmla="*/ 8 h 450"/>
                <a:gd name="T74" fmla="*/ 2 w 465"/>
                <a:gd name="T75" fmla="*/ 7 h 450"/>
                <a:gd name="T76" fmla="*/ 2 w 465"/>
                <a:gd name="T77" fmla="*/ 6 h 450"/>
                <a:gd name="T78" fmla="*/ 0 w 465"/>
                <a:gd name="T79" fmla="*/ 6 h 450"/>
                <a:gd name="T80" fmla="*/ 2 w 465"/>
                <a:gd name="T81" fmla="*/ 5 h 450"/>
                <a:gd name="T82" fmla="*/ 0 w 465"/>
                <a:gd name="T83" fmla="*/ 5 h 450"/>
                <a:gd name="T84" fmla="*/ 2 w 465"/>
                <a:gd name="T85" fmla="*/ 4 h 450"/>
                <a:gd name="T86" fmla="*/ 0 w 465"/>
                <a:gd name="T87" fmla="*/ 3 h 450"/>
                <a:gd name="T88" fmla="*/ 2 w 465"/>
                <a:gd name="T89" fmla="*/ 3 h 450"/>
                <a:gd name="T90" fmla="*/ 2 w 465"/>
                <a:gd name="T91" fmla="*/ 2 h 450"/>
                <a:gd name="T92" fmla="*/ 2 w 465"/>
                <a:gd name="T93" fmla="*/ 2 h 450"/>
                <a:gd name="T94" fmla="*/ 2 w 465"/>
                <a:gd name="T95" fmla="*/ 2 h 450"/>
                <a:gd name="T96" fmla="*/ 2 w 465"/>
                <a:gd name="T97" fmla="*/ 2 h 4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65" h="450">
                  <a:moveTo>
                    <a:pt x="4" y="3"/>
                  </a:moveTo>
                  <a:lnTo>
                    <a:pt x="372" y="0"/>
                  </a:lnTo>
                  <a:lnTo>
                    <a:pt x="376" y="47"/>
                  </a:lnTo>
                  <a:lnTo>
                    <a:pt x="427" y="48"/>
                  </a:lnTo>
                  <a:lnTo>
                    <a:pt x="429" y="128"/>
                  </a:lnTo>
                  <a:lnTo>
                    <a:pt x="450" y="131"/>
                  </a:lnTo>
                  <a:lnTo>
                    <a:pt x="450" y="165"/>
                  </a:lnTo>
                  <a:lnTo>
                    <a:pt x="465" y="164"/>
                  </a:lnTo>
                  <a:lnTo>
                    <a:pt x="463" y="204"/>
                  </a:lnTo>
                  <a:lnTo>
                    <a:pt x="451" y="204"/>
                  </a:lnTo>
                  <a:lnTo>
                    <a:pt x="451" y="218"/>
                  </a:lnTo>
                  <a:lnTo>
                    <a:pt x="433" y="222"/>
                  </a:lnTo>
                  <a:lnTo>
                    <a:pt x="436" y="248"/>
                  </a:lnTo>
                  <a:lnTo>
                    <a:pt x="406" y="251"/>
                  </a:lnTo>
                  <a:lnTo>
                    <a:pt x="405" y="272"/>
                  </a:lnTo>
                  <a:lnTo>
                    <a:pt x="370" y="272"/>
                  </a:lnTo>
                  <a:lnTo>
                    <a:pt x="363" y="288"/>
                  </a:lnTo>
                  <a:lnTo>
                    <a:pt x="360" y="305"/>
                  </a:lnTo>
                  <a:lnTo>
                    <a:pt x="348" y="329"/>
                  </a:lnTo>
                  <a:lnTo>
                    <a:pt x="334" y="339"/>
                  </a:lnTo>
                  <a:lnTo>
                    <a:pt x="298" y="374"/>
                  </a:lnTo>
                  <a:lnTo>
                    <a:pt x="244" y="434"/>
                  </a:lnTo>
                  <a:lnTo>
                    <a:pt x="195" y="450"/>
                  </a:lnTo>
                  <a:lnTo>
                    <a:pt x="154" y="441"/>
                  </a:lnTo>
                  <a:lnTo>
                    <a:pt x="123" y="419"/>
                  </a:lnTo>
                  <a:lnTo>
                    <a:pt x="96" y="401"/>
                  </a:lnTo>
                  <a:lnTo>
                    <a:pt x="69" y="389"/>
                  </a:lnTo>
                  <a:lnTo>
                    <a:pt x="52" y="399"/>
                  </a:lnTo>
                  <a:lnTo>
                    <a:pt x="30" y="402"/>
                  </a:lnTo>
                  <a:lnTo>
                    <a:pt x="10" y="413"/>
                  </a:lnTo>
                  <a:lnTo>
                    <a:pt x="9" y="386"/>
                  </a:lnTo>
                  <a:lnTo>
                    <a:pt x="3" y="365"/>
                  </a:lnTo>
                  <a:lnTo>
                    <a:pt x="24" y="341"/>
                  </a:lnTo>
                  <a:lnTo>
                    <a:pt x="21" y="329"/>
                  </a:lnTo>
                  <a:lnTo>
                    <a:pt x="33" y="291"/>
                  </a:lnTo>
                  <a:lnTo>
                    <a:pt x="7" y="270"/>
                  </a:lnTo>
                  <a:lnTo>
                    <a:pt x="9" y="254"/>
                  </a:lnTo>
                  <a:lnTo>
                    <a:pt x="6" y="237"/>
                  </a:lnTo>
                  <a:lnTo>
                    <a:pt x="6" y="215"/>
                  </a:lnTo>
                  <a:lnTo>
                    <a:pt x="0" y="197"/>
                  </a:lnTo>
                  <a:lnTo>
                    <a:pt x="7" y="174"/>
                  </a:lnTo>
                  <a:lnTo>
                    <a:pt x="0" y="155"/>
                  </a:lnTo>
                  <a:lnTo>
                    <a:pt x="4" y="132"/>
                  </a:lnTo>
                  <a:lnTo>
                    <a:pt x="0" y="107"/>
                  </a:lnTo>
                  <a:lnTo>
                    <a:pt x="22" y="96"/>
                  </a:lnTo>
                  <a:lnTo>
                    <a:pt x="27" y="68"/>
                  </a:lnTo>
                  <a:lnTo>
                    <a:pt x="30" y="50"/>
                  </a:lnTo>
                  <a:lnTo>
                    <a:pt x="7" y="29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24">
              <a:extLst>
                <a:ext uri="{FF2B5EF4-FFF2-40B4-BE49-F238E27FC236}">
                  <a16:creationId xmlns:a16="http://schemas.microsoft.com/office/drawing/2014/main" id="{E0ADE2EF-BAC5-4E29-80C1-850D438B3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6" y="2633"/>
              <a:ext cx="382" cy="361"/>
            </a:xfrm>
            <a:custGeom>
              <a:avLst/>
              <a:gdLst>
                <a:gd name="T0" fmla="*/ 0 w 493"/>
                <a:gd name="T1" fmla="*/ 2 h 474"/>
                <a:gd name="T2" fmla="*/ 2 w 493"/>
                <a:gd name="T3" fmla="*/ 2 h 474"/>
                <a:gd name="T4" fmla="*/ 2 w 493"/>
                <a:gd name="T5" fmla="*/ 2 h 474"/>
                <a:gd name="T6" fmla="*/ 12 w 493"/>
                <a:gd name="T7" fmla="*/ 2 h 474"/>
                <a:gd name="T8" fmla="*/ 12 w 493"/>
                <a:gd name="T9" fmla="*/ 2 h 474"/>
                <a:gd name="T10" fmla="*/ 17 w 493"/>
                <a:gd name="T11" fmla="*/ 0 h 474"/>
                <a:gd name="T12" fmla="*/ 17 w 493"/>
                <a:gd name="T13" fmla="*/ 2 h 474"/>
                <a:gd name="T14" fmla="*/ 18 w 493"/>
                <a:gd name="T15" fmla="*/ 2 h 474"/>
                <a:gd name="T16" fmla="*/ 17 w 493"/>
                <a:gd name="T17" fmla="*/ 2 h 474"/>
                <a:gd name="T18" fmla="*/ 17 w 493"/>
                <a:gd name="T19" fmla="*/ 3 h 474"/>
                <a:gd name="T20" fmla="*/ 17 w 493"/>
                <a:gd name="T21" fmla="*/ 4 h 474"/>
                <a:gd name="T22" fmla="*/ 17 w 493"/>
                <a:gd name="T23" fmla="*/ 4 h 474"/>
                <a:gd name="T24" fmla="*/ 17 w 493"/>
                <a:gd name="T25" fmla="*/ 5 h 474"/>
                <a:gd name="T26" fmla="*/ 17 w 493"/>
                <a:gd name="T27" fmla="*/ 5 h 474"/>
                <a:gd name="T28" fmla="*/ 17 w 493"/>
                <a:gd name="T29" fmla="*/ 5 h 474"/>
                <a:gd name="T30" fmla="*/ 17 w 493"/>
                <a:gd name="T31" fmla="*/ 5 h 474"/>
                <a:gd name="T32" fmla="*/ 17 w 493"/>
                <a:gd name="T33" fmla="*/ 6 h 474"/>
                <a:gd name="T34" fmla="*/ 17 w 493"/>
                <a:gd name="T35" fmla="*/ 6 h 474"/>
                <a:gd name="T36" fmla="*/ 17 w 493"/>
                <a:gd name="T37" fmla="*/ 7 h 474"/>
                <a:gd name="T38" fmla="*/ 17 w 493"/>
                <a:gd name="T39" fmla="*/ 8 h 474"/>
                <a:gd name="T40" fmla="*/ 17 w 493"/>
                <a:gd name="T41" fmla="*/ 8 h 474"/>
                <a:gd name="T42" fmla="*/ 18 w 493"/>
                <a:gd name="T43" fmla="*/ 8 h 474"/>
                <a:gd name="T44" fmla="*/ 17 w 493"/>
                <a:gd name="T45" fmla="*/ 10 h 474"/>
                <a:gd name="T46" fmla="*/ 17 w 493"/>
                <a:gd name="T47" fmla="*/ 11 h 474"/>
                <a:gd name="T48" fmla="*/ 17 w 493"/>
                <a:gd name="T49" fmla="*/ 11 h 474"/>
                <a:gd name="T50" fmla="*/ 17 w 493"/>
                <a:gd name="T51" fmla="*/ 11 h 474"/>
                <a:gd name="T52" fmla="*/ 17 w 493"/>
                <a:gd name="T53" fmla="*/ 12 h 474"/>
                <a:gd name="T54" fmla="*/ 14 w 493"/>
                <a:gd name="T55" fmla="*/ 14 h 474"/>
                <a:gd name="T56" fmla="*/ 4 w 493"/>
                <a:gd name="T57" fmla="*/ 14 h 474"/>
                <a:gd name="T58" fmla="*/ 4 w 493"/>
                <a:gd name="T59" fmla="*/ 12 h 474"/>
                <a:gd name="T60" fmla="*/ 9 w 493"/>
                <a:gd name="T61" fmla="*/ 12 h 474"/>
                <a:gd name="T62" fmla="*/ 8 w 493"/>
                <a:gd name="T63" fmla="*/ 11 h 474"/>
                <a:gd name="T64" fmla="*/ 8 w 493"/>
                <a:gd name="T65" fmla="*/ 11 h 474"/>
                <a:gd name="T66" fmla="*/ 4 w 493"/>
                <a:gd name="T67" fmla="*/ 11 h 474"/>
                <a:gd name="T68" fmla="*/ 4 w 493"/>
                <a:gd name="T69" fmla="*/ 7 h 474"/>
                <a:gd name="T70" fmla="*/ 3 w 493"/>
                <a:gd name="T71" fmla="*/ 7 h 474"/>
                <a:gd name="T72" fmla="*/ 3 w 493"/>
                <a:gd name="T73" fmla="*/ 4 h 474"/>
                <a:gd name="T74" fmla="*/ 2 w 493"/>
                <a:gd name="T75" fmla="*/ 4 h 474"/>
                <a:gd name="T76" fmla="*/ 0 w 493"/>
                <a:gd name="T77" fmla="*/ 2 h 47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93" h="474">
                  <a:moveTo>
                    <a:pt x="0" y="71"/>
                  </a:moveTo>
                  <a:lnTo>
                    <a:pt x="66" y="71"/>
                  </a:lnTo>
                  <a:lnTo>
                    <a:pt x="70" y="54"/>
                  </a:lnTo>
                  <a:lnTo>
                    <a:pt x="331" y="54"/>
                  </a:lnTo>
                  <a:lnTo>
                    <a:pt x="330" y="2"/>
                  </a:lnTo>
                  <a:lnTo>
                    <a:pt x="462" y="0"/>
                  </a:lnTo>
                  <a:lnTo>
                    <a:pt x="468" y="41"/>
                  </a:lnTo>
                  <a:lnTo>
                    <a:pt x="489" y="54"/>
                  </a:lnTo>
                  <a:lnTo>
                    <a:pt x="487" y="83"/>
                  </a:lnTo>
                  <a:lnTo>
                    <a:pt x="480" y="102"/>
                  </a:lnTo>
                  <a:lnTo>
                    <a:pt x="459" y="116"/>
                  </a:lnTo>
                  <a:lnTo>
                    <a:pt x="465" y="135"/>
                  </a:lnTo>
                  <a:lnTo>
                    <a:pt x="462" y="152"/>
                  </a:lnTo>
                  <a:lnTo>
                    <a:pt x="462" y="162"/>
                  </a:lnTo>
                  <a:lnTo>
                    <a:pt x="466" y="173"/>
                  </a:lnTo>
                  <a:lnTo>
                    <a:pt x="462" y="191"/>
                  </a:lnTo>
                  <a:lnTo>
                    <a:pt x="460" y="210"/>
                  </a:lnTo>
                  <a:lnTo>
                    <a:pt x="469" y="222"/>
                  </a:lnTo>
                  <a:lnTo>
                    <a:pt x="462" y="240"/>
                  </a:lnTo>
                  <a:lnTo>
                    <a:pt x="466" y="257"/>
                  </a:lnTo>
                  <a:lnTo>
                    <a:pt x="463" y="273"/>
                  </a:lnTo>
                  <a:lnTo>
                    <a:pt x="493" y="296"/>
                  </a:lnTo>
                  <a:lnTo>
                    <a:pt x="480" y="332"/>
                  </a:lnTo>
                  <a:lnTo>
                    <a:pt x="483" y="345"/>
                  </a:lnTo>
                  <a:lnTo>
                    <a:pt x="460" y="371"/>
                  </a:lnTo>
                  <a:lnTo>
                    <a:pt x="469" y="396"/>
                  </a:lnTo>
                  <a:lnTo>
                    <a:pt x="468" y="422"/>
                  </a:lnTo>
                  <a:lnTo>
                    <a:pt x="387" y="470"/>
                  </a:lnTo>
                  <a:lnTo>
                    <a:pt x="124" y="474"/>
                  </a:lnTo>
                  <a:lnTo>
                    <a:pt x="121" y="431"/>
                  </a:lnTo>
                  <a:lnTo>
                    <a:pt x="229" y="431"/>
                  </a:lnTo>
                  <a:lnTo>
                    <a:pt x="211" y="384"/>
                  </a:lnTo>
                  <a:lnTo>
                    <a:pt x="225" y="350"/>
                  </a:lnTo>
                  <a:lnTo>
                    <a:pt x="124" y="350"/>
                  </a:lnTo>
                  <a:lnTo>
                    <a:pt x="123" y="243"/>
                  </a:lnTo>
                  <a:lnTo>
                    <a:pt x="91" y="242"/>
                  </a:lnTo>
                  <a:lnTo>
                    <a:pt x="93" y="117"/>
                  </a:lnTo>
                  <a:lnTo>
                    <a:pt x="3" y="117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25">
              <a:extLst>
                <a:ext uri="{FF2B5EF4-FFF2-40B4-BE49-F238E27FC236}">
                  <a16:creationId xmlns:a16="http://schemas.microsoft.com/office/drawing/2014/main" id="{F459F9C3-2884-4708-A603-D56B5EC73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" y="2990"/>
              <a:ext cx="962" cy="381"/>
            </a:xfrm>
            <a:custGeom>
              <a:avLst/>
              <a:gdLst>
                <a:gd name="T0" fmla="*/ 7 w 1241"/>
                <a:gd name="T1" fmla="*/ 2 h 500"/>
                <a:gd name="T2" fmla="*/ 8 w 1241"/>
                <a:gd name="T3" fmla="*/ 0 h 500"/>
                <a:gd name="T4" fmla="*/ 28 w 1241"/>
                <a:gd name="T5" fmla="*/ 2 h 500"/>
                <a:gd name="T6" fmla="*/ 28 w 1241"/>
                <a:gd name="T7" fmla="*/ 2 h 500"/>
                <a:gd name="T8" fmla="*/ 46 w 1241"/>
                <a:gd name="T9" fmla="*/ 2 h 500"/>
                <a:gd name="T10" fmla="*/ 46 w 1241"/>
                <a:gd name="T11" fmla="*/ 14 h 500"/>
                <a:gd name="T12" fmla="*/ 44 w 1241"/>
                <a:gd name="T13" fmla="*/ 14 h 500"/>
                <a:gd name="T14" fmla="*/ 37 w 1241"/>
                <a:gd name="T15" fmla="*/ 12 h 500"/>
                <a:gd name="T16" fmla="*/ 36 w 1241"/>
                <a:gd name="T17" fmla="*/ 12 h 500"/>
                <a:gd name="T18" fmla="*/ 33 w 1241"/>
                <a:gd name="T19" fmla="*/ 11 h 500"/>
                <a:gd name="T20" fmla="*/ 30 w 1241"/>
                <a:gd name="T21" fmla="*/ 10 h 500"/>
                <a:gd name="T22" fmla="*/ 28 w 1241"/>
                <a:gd name="T23" fmla="*/ 8 h 500"/>
                <a:gd name="T24" fmla="*/ 26 w 1241"/>
                <a:gd name="T25" fmla="*/ 8 h 500"/>
                <a:gd name="T26" fmla="*/ 25 w 1241"/>
                <a:gd name="T27" fmla="*/ 8 h 500"/>
                <a:gd name="T28" fmla="*/ 22 w 1241"/>
                <a:gd name="T29" fmla="*/ 8 h 500"/>
                <a:gd name="T30" fmla="*/ 22 w 1241"/>
                <a:gd name="T31" fmla="*/ 8 h 500"/>
                <a:gd name="T32" fmla="*/ 20 w 1241"/>
                <a:gd name="T33" fmla="*/ 8 h 500"/>
                <a:gd name="T34" fmla="*/ 19 w 1241"/>
                <a:gd name="T35" fmla="*/ 8 h 500"/>
                <a:gd name="T36" fmla="*/ 16 w 1241"/>
                <a:gd name="T37" fmla="*/ 8 h 500"/>
                <a:gd name="T38" fmla="*/ 13 w 1241"/>
                <a:gd name="T39" fmla="*/ 8 h 500"/>
                <a:gd name="T40" fmla="*/ 11 w 1241"/>
                <a:gd name="T41" fmla="*/ 8 h 500"/>
                <a:gd name="T42" fmla="*/ 7 w 1241"/>
                <a:gd name="T43" fmla="*/ 9 h 500"/>
                <a:gd name="T44" fmla="*/ 5 w 1241"/>
                <a:gd name="T45" fmla="*/ 9 h 500"/>
                <a:gd name="T46" fmla="*/ 2 w 1241"/>
                <a:gd name="T47" fmla="*/ 11 h 500"/>
                <a:gd name="T48" fmla="*/ 2 w 1241"/>
                <a:gd name="T49" fmla="*/ 9 h 500"/>
                <a:gd name="T50" fmla="*/ 2 w 1241"/>
                <a:gd name="T51" fmla="*/ 8 h 500"/>
                <a:gd name="T52" fmla="*/ 2 w 1241"/>
                <a:gd name="T53" fmla="*/ 8 h 500"/>
                <a:gd name="T54" fmla="*/ 0 w 1241"/>
                <a:gd name="T55" fmla="*/ 6 h 500"/>
                <a:gd name="T56" fmla="*/ 2 w 1241"/>
                <a:gd name="T57" fmla="*/ 6 h 500"/>
                <a:gd name="T58" fmla="*/ 2 w 1241"/>
                <a:gd name="T59" fmla="*/ 5 h 500"/>
                <a:gd name="T60" fmla="*/ 4 w 1241"/>
                <a:gd name="T61" fmla="*/ 3 h 500"/>
                <a:gd name="T62" fmla="*/ 4 w 1241"/>
                <a:gd name="T63" fmla="*/ 2 h 500"/>
                <a:gd name="T64" fmla="*/ 5 w 1241"/>
                <a:gd name="T65" fmla="*/ 2 h 500"/>
                <a:gd name="T66" fmla="*/ 5 w 1241"/>
                <a:gd name="T67" fmla="*/ 2 h 500"/>
                <a:gd name="T68" fmla="*/ 7 w 1241"/>
                <a:gd name="T69" fmla="*/ 2 h 500"/>
                <a:gd name="T70" fmla="*/ 7 w 1241"/>
                <a:gd name="T71" fmla="*/ 2 h 5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41" h="500">
                  <a:moveTo>
                    <a:pt x="204" y="11"/>
                  </a:moveTo>
                  <a:lnTo>
                    <a:pt x="209" y="0"/>
                  </a:lnTo>
                  <a:lnTo>
                    <a:pt x="761" y="2"/>
                  </a:lnTo>
                  <a:lnTo>
                    <a:pt x="773" y="9"/>
                  </a:lnTo>
                  <a:lnTo>
                    <a:pt x="1239" y="3"/>
                  </a:lnTo>
                  <a:lnTo>
                    <a:pt x="1241" y="500"/>
                  </a:lnTo>
                  <a:lnTo>
                    <a:pt x="1194" y="491"/>
                  </a:lnTo>
                  <a:lnTo>
                    <a:pt x="1017" y="422"/>
                  </a:lnTo>
                  <a:lnTo>
                    <a:pt x="983" y="401"/>
                  </a:lnTo>
                  <a:lnTo>
                    <a:pt x="917" y="366"/>
                  </a:lnTo>
                  <a:lnTo>
                    <a:pt x="830" y="329"/>
                  </a:lnTo>
                  <a:lnTo>
                    <a:pt x="783" y="300"/>
                  </a:lnTo>
                  <a:lnTo>
                    <a:pt x="729" y="296"/>
                  </a:lnTo>
                  <a:lnTo>
                    <a:pt x="677" y="282"/>
                  </a:lnTo>
                  <a:lnTo>
                    <a:pt x="614" y="276"/>
                  </a:lnTo>
                  <a:lnTo>
                    <a:pt x="582" y="285"/>
                  </a:lnTo>
                  <a:lnTo>
                    <a:pt x="543" y="284"/>
                  </a:lnTo>
                  <a:lnTo>
                    <a:pt x="522" y="297"/>
                  </a:lnTo>
                  <a:lnTo>
                    <a:pt x="419" y="285"/>
                  </a:lnTo>
                  <a:lnTo>
                    <a:pt x="362" y="294"/>
                  </a:lnTo>
                  <a:lnTo>
                    <a:pt x="300" y="294"/>
                  </a:lnTo>
                  <a:lnTo>
                    <a:pt x="201" y="311"/>
                  </a:lnTo>
                  <a:lnTo>
                    <a:pt x="144" y="321"/>
                  </a:lnTo>
                  <a:lnTo>
                    <a:pt x="74" y="362"/>
                  </a:lnTo>
                  <a:lnTo>
                    <a:pt x="39" y="309"/>
                  </a:lnTo>
                  <a:lnTo>
                    <a:pt x="17" y="299"/>
                  </a:lnTo>
                  <a:lnTo>
                    <a:pt x="3" y="260"/>
                  </a:lnTo>
                  <a:lnTo>
                    <a:pt x="0" y="228"/>
                  </a:lnTo>
                  <a:lnTo>
                    <a:pt x="38" y="198"/>
                  </a:lnTo>
                  <a:lnTo>
                    <a:pt x="74" y="155"/>
                  </a:lnTo>
                  <a:lnTo>
                    <a:pt x="105" y="107"/>
                  </a:lnTo>
                  <a:lnTo>
                    <a:pt x="110" y="63"/>
                  </a:lnTo>
                  <a:lnTo>
                    <a:pt x="135" y="50"/>
                  </a:lnTo>
                  <a:lnTo>
                    <a:pt x="152" y="32"/>
                  </a:lnTo>
                  <a:lnTo>
                    <a:pt x="180" y="11"/>
                  </a:lnTo>
                  <a:lnTo>
                    <a:pt x="204" y="11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126">
              <a:extLst>
                <a:ext uri="{FF2B5EF4-FFF2-40B4-BE49-F238E27FC236}">
                  <a16:creationId xmlns:a16="http://schemas.microsoft.com/office/drawing/2014/main" id="{E9609B35-9483-4F0B-906D-DF7AD7902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614"/>
              <a:ext cx="457" cy="375"/>
            </a:xfrm>
            <a:custGeom>
              <a:avLst/>
              <a:gdLst>
                <a:gd name="T0" fmla="*/ 0 w 589"/>
                <a:gd name="T1" fmla="*/ 2 h 491"/>
                <a:gd name="T2" fmla="*/ 2 w 589"/>
                <a:gd name="T3" fmla="*/ 2 h 491"/>
                <a:gd name="T4" fmla="*/ 2 w 589"/>
                <a:gd name="T5" fmla="*/ 2 h 491"/>
                <a:gd name="T6" fmla="*/ 2 w 589"/>
                <a:gd name="T7" fmla="*/ 2 h 491"/>
                <a:gd name="T8" fmla="*/ 3 w 589"/>
                <a:gd name="T9" fmla="*/ 2 h 491"/>
                <a:gd name="T10" fmla="*/ 4 w 589"/>
                <a:gd name="T11" fmla="*/ 2 h 491"/>
                <a:gd name="T12" fmla="*/ 4 w 589"/>
                <a:gd name="T13" fmla="*/ 2 h 491"/>
                <a:gd name="T14" fmla="*/ 5 w 589"/>
                <a:gd name="T15" fmla="*/ 0 h 491"/>
                <a:gd name="T16" fmla="*/ 6 w 589"/>
                <a:gd name="T17" fmla="*/ 2 h 491"/>
                <a:gd name="T18" fmla="*/ 7 w 589"/>
                <a:gd name="T19" fmla="*/ 2 h 491"/>
                <a:gd name="T20" fmla="*/ 7 w 589"/>
                <a:gd name="T21" fmla="*/ 2 h 491"/>
                <a:gd name="T22" fmla="*/ 9 w 589"/>
                <a:gd name="T23" fmla="*/ 3 h 491"/>
                <a:gd name="T24" fmla="*/ 9 w 589"/>
                <a:gd name="T25" fmla="*/ 4 h 491"/>
                <a:gd name="T26" fmla="*/ 9 w 589"/>
                <a:gd name="T27" fmla="*/ 4 h 491"/>
                <a:gd name="T28" fmla="*/ 10 w 589"/>
                <a:gd name="T29" fmla="*/ 5 h 491"/>
                <a:gd name="T30" fmla="*/ 11 w 589"/>
                <a:gd name="T31" fmla="*/ 5 h 491"/>
                <a:gd name="T32" fmla="*/ 12 w 589"/>
                <a:gd name="T33" fmla="*/ 5 h 491"/>
                <a:gd name="T34" fmla="*/ 18 w 589"/>
                <a:gd name="T35" fmla="*/ 5 h 491"/>
                <a:gd name="T36" fmla="*/ 19 w 589"/>
                <a:gd name="T37" fmla="*/ 6 h 491"/>
                <a:gd name="T38" fmla="*/ 20 w 589"/>
                <a:gd name="T39" fmla="*/ 5 h 491"/>
                <a:gd name="T40" fmla="*/ 22 w 589"/>
                <a:gd name="T41" fmla="*/ 6 h 491"/>
                <a:gd name="T42" fmla="*/ 20 w 589"/>
                <a:gd name="T43" fmla="*/ 11 h 491"/>
                <a:gd name="T44" fmla="*/ 19 w 589"/>
                <a:gd name="T45" fmla="*/ 11 h 491"/>
                <a:gd name="T46" fmla="*/ 19 w 589"/>
                <a:gd name="T47" fmla="*/ 11 h 491"/>
                <a:gd name="T48" fmla="*/ 19 w 589"/>
                <a:gd name="T49" fmla="*/ 11 h 491"/>
                <a:gd name="T50" fmla="*/ 19 w 589"/>
                <a:gd name="T51" fmla="*/ 12 h 491"/>
                <a:gd name="T52" fmla="*/ 18 w 589"/>
                <a:gd name="T53" fmla="*/ 12 h 491"/>
                <a:gd name="T54" fmla="*/ 18 w 589"/>
                <a:gd name="T55" fmla="*/ 14 h 491"/>
                <a:gd name="T56" fmla="*/ 15 w 589"/>
                <a:gd name="T57" fmla="*/ 15 h 491"/>
                <a:gd name="T58" fmla="*/ 15 w 589"/>
                <a:gd name="T59" fmla="*/ 15 h 491"/>
                <a:gd name="T60" fmla="*/ 14 w 589"/>
                <a:gd name="T61" fmla="*/ 15 h 491"/>
                <a:gd name="T62" fmla="*/ 13 w 589"/>
                <a:gd name="T63" fmla="*/ 14 h 491"/>
                <a:gd name="T64" fmla="*/ 9 w 589"/>
                <a:gd name="T65" fmla="*/ 14 h 491"/>
                <a:gd name="T66" fmla="*/ 9 w 589"/>
                <a:gd name="T67" fmla="*/ 13 h 491"/>
                <a:gd name="T68" fmla="*/ 9 w 589"/>
                <a:gd name="T69" fmla="*/ 12 h 491"/>
                <a:gd name="T70" fmla="*/ 6 w 589"/>
                <a:gd name="T71" fmla="*/ 12 h 491"/>
                <a:gd name="T72" fmla="*/ 7 w 589"/>
                <a:gd name="T73" fmla="*/ 11 h 491"/>
                <a:gd name="T74" fmla="*/ 6 w 589"/>
                <a:gd name="T75" fmla="*/ 9 h 491"/>
                <a:gd name="T76" fmla="*/ 5 w 589"/>
                <a:gd name="T77" fmla="*/ 9 h 491"/>
                <a:gd name="T78" fmla="*/ 5 w 589"/>
                <a:gd name="T79" fmla="*/ 8 h 491"/>
                <a:gd name="T80" fmla="*/ 5 w 589"/>
                <a:gd name="T81" fmla="*/ 8 h 491"/>
                <a:gd name="T82" fmla="*/ 3 w 589"/>
                <a:gd name="T83" fmla="*/ 8 h 491"/>
                <a:gd name="T84" fmla="*/ 2 w 589"/>
                <a:gd name="T85" fmla="*/ 8 h 491"/>
                <a:gd name="T86" fmla="*/ 2 w 589"/>
                <a:gd name="T87" fmla="*/ 7 h 491"/>
                <a:gd name="T88" fmla="*/ 2 w 589"/>
                <a:gd name="T89" fmla="*/ 5 h 491"/>
                <a:gd name="T90" fmla="*/ 2 w 589"/>
                <a:gd name="T91" fmla="*/ 5 h 491"/>
                <a:gd name="T92" fmla="*/ 2 w 589"/>
                <a:gd name="T93" fmla="*/ 4 h 491"/>
                <a:gd name="T94" fmla="*/ 2 w 589"/>
                <a:gd name="T95" fmla="*/ 4 h 491"/>
                <a:gd name="T96" fmla="*/ 2 w 589"/>
                <a:gd name="T97" fmla="*/ 3 h 491"/>
                <a:gd name="T98" fmla="*/ 2 w 589"/>
                <a:gd name="T99" fmla="*/ 2 h 491"/>
                <a:gd name="T100" fmla="*/ 2 w 589"/>
                <a:gd name="T101" fmla="*/ 2 h 491"/>
                <a:gd name="T102" fmla="*/ 0 w 589"/>
                <a:gd name="T103" fmla="*/ 2 h 49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89" h="491">
                  <a:moveTo>
                    <a:pt x="0" y="9"/>
                  </a:moveTo>
                  <a:lnTo>
                    <a:pt x="55" y="9"/>
                  </a:lnTo>
                  <a:lnTo>
                    <a:pt x="63" y="21"/>
                  </a:lnTo>
                  <a:lnTo>
                    <a:pt x="75" y="21"/>
                  </a:lnTo>
                  <a:lnTo>
                    <a:pt x="82" y="8"/>
                  </a:lnTo>
                  <a:lnTo>
                    <a:pt x="111" y="8"/>
                  </a:lnTo>
                  <a:lnTo>
                    <a:pt x="114" y="2"/>
                  </a:lnTo>
                  <a:lnTo>
                    <a:pt x="150" y="0"/>
                  </a:lnTo>
                  <a:lnTo>
                    <a:pt x="165" y="27"/>
                  </a:lnTo>
                  <a:lnTo>
                    <a:pt x="172" y="48"/>
                  </a:lnTo>
                  <a:lnTo>
                    <a:pt x="190" y="51"/>
                  </a:lnTo>
                  <a:lnTo>
                    <a:pt x="223" y="104"/>
                  </a:lnTo>
                  <a:lnTo>
                    <a:pt x="220" y="126"/>
                  </a:lnTo>
                  <a:lnTo>
                    <a:pt x="250" y="132"/>
                  </a:lnTo>
                  <a:lnTo>
                    <a:pt x="271" y="164"/>
                  </a:lnTo>
                  <a:lnTo>
                    <a:pt x="294" y="167"/>
                  </a:lnTo>
                  <a:lnTo>
                    <a:pt x="307" y="180"/>
                  </a:lnTo>
                  <a:lnTo>
                    <a:pt x="472" y="186"/>
                  </a:lnTo>
                  <a:lnTo>
                    <a:pt x="496" y="197"/>
                  </a:lnTo>
                  <a:lnTo>
                    <a:pt x="550" y="188"/>
                  </a:lnTo>
                  <a:lnTo>
                    <a:pt x="589" y="191"/>
                  </a:lnTo>
                  <a:lnTo>
                    <a:pt x="538" y="341"/>
                  </a:lnTo>
                  <a:lnTo>
                    <a:pt x="522" y="342"/>
                  </a:lnTo>
                  <a:lnTo>
                    <a:pt x="522" y="363"/>
                  </a:lnTo>
                  <a:lnTo>
                    <a:pt x="508" y="365"/>
                  </a:lnTo>
                  <a:lnTo>
                    <a:pt x="508" y="410"/>
                  </a:lnTo>
                  <a:lnTo>
                    <a:pt x="493" y="416"/>
                  </a:lnTo>
                  <a:lnTo>
                    <a:pt x="493" y="459"/>
                  </a:lnTo>
                  <a:lnTo>
                    <a:pt x="403" y="491"/>
                  </a:lnTo>
                  <a:lnTo>
                    <a:pt x="393" y="482"/>
                  </a:lnTo>
                  <a:lnTo>
                    <a:pt x="384" y="485"/>
                  </a:lnTo>
                  <a:lnTo>
                    <a:pt x="351" y="459"/>
                  </a:lnTo>
                  <a:lnTo>
                    <a:pt x="262" y="461"/>
                  </a:lnTo>
                  <a:lnTo>
                    <a:pt x="261" y="431"/>
                  </a:lnTo>
                  <a:lnTo>
                    <a:pt x="249" y="413"/>
                  </a:lnTo>
                  <a:lnTo>
                    <a:pt x="169" y="411"/>
                  </a:lnTo>
                  <a:lnTo>
                    <a:pt x="181" y="344"/>
                  </a:lnTo>
                  <a:lnTo>
                    <a:pt x="165" y="315"/>
                  </a:lnTo>
                  <a:lnTo>
                    <a:pt x="154" y="302"/>
                  </a:lnTo>
                  <a:lnTo>
                    <a:pt x="159" y="287"/>
                  </a:lnTo>
                  <a:lnTo>
                    <a:pt x="153" y="272"/>
                  </a:lnTo>
                  <a:lnTo>
                    <a:pt x="94" y="270"/>
                  </a:lnTo>
                  <a:lnTo>
                    <a:pt x="63" y="251"/>
                  </a:lnTo>
                  <a:lnTo>
                    <a:pt x="60" y="228"/>
                  </a:lnTo>
                  <a:lnTo>
                    <a:pt x="24" y="186"/>
                  </a:lnTo>
                  <a:lnTo>
                    <a:pt x="25" y="165"/>
                  </a:lnTo>
                  <a:lnTo>
                    <a:pt x="39" y="140"/>
                  </a:lnTo>
                  <a:lnTo>
                    <a:pt x="51" y="126"/>
                  </a:lnTo>
                  <a:lnTo>
                    <a:pt x="48" y="92"/>
                  </a:lnTo>
                  <a:lnTo>
                    <a:pt x="40" y="77"/>
                  </a:lnTo>
                  <a:lnTo>
                    <a:pt x="36" y="5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6600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27">
              <a:extLst>
                <a:ext uri="{FF2B5EF4-FFF2-40B4-BE49-F238E27FC236}">
                  <a16:creationId xmlns:a16="http://schemas.microsoft.com/office/drawing/2014/main" id="{3217AE32-4B30-487A-833B-4E0F26AAA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1" y="2623"/>
              <a:ext cx="439" cy="364"/>
            </a:xfrm>
            <a:custGeom>
              <a:avLst/>
              <a:gdLst>
                <a:gd name="T0" fmla="*/ 2 w 567"/>
                <a:gd name="T1" fmla="*/ 3 h 477"/>
                <a:gd name="T2" fmla="*/ 10 w 567"/>
                <a:gd name="T3" fmla="*/ 3 h 477"/>
                <a:gd name="T4" fmla="*/ 9 w 567"/>
                <a:gd name="T5" fmla="*/ 2 h 477"/>
                <a:gd name="T6" fmla="*/ 9 w 567"/>
                <a:gd name="T7" fmla="*/ 2 h 477"/>
                <a:gd name="T8" fmla="*/ 8 w 567"/>
                <a:gd name="T9" fmla="*/ 0 h 477"/>
                <a:gd name="T10" fmla="*/ 11 w 567"/>
                <a:gd name="T11" fmla="*/ 0 h 477"/>
                <a:gd name="T12" fmla="*/ 12 w 567"/>
                <a:gd name="T13" fmla="*/ 2 h 477"/>
                <a:gd name="T14" fmla="*/ 13 w 567"/>
                <a:gd name="T15" fmla="*/ 2 h 477"/>
                <a:gd name="T16" fmla="*/ 13 w 567"/>
                <a:gd name="T17" fmla="*/ 4 h 477"/>
                <a:gd name="T18" fmla="*/ 12 w 567"/>
                <a:gd name="T19" fmla="*/ 4 h 477"/>
                <a:gd name="T20" fmla="*/ 12 w 567"/>
                <a:gd name="T21" fmla="*/ 5 h 477"/>
                <a:gd name="T22" fmla="*/ 12 w 567"/>
                <a:gd name="T23" fmla="*/ 5 h 477"/>
                <a:gd name="T24" fmla="*/ 13 w 567"/>
                <a:gd name="T25" fmla="*/ 6 h 477"/>
                <a:gd name="T26" fmla="*/ 13 w 567"/>
                <a:gd name="T27" fmla="*/ 7 h 477"/>
                <a:gd name="T28" fmla="*/ 15 w 567"/>
                <a:gd name="T29" fmla="*/ 8 h 477"/>
                <a:gd name="T30" fmla="*/ 15 w 567"/>
                <a:gd name="T31" fmla="*/ 8 h 477"/>
                <a:gd name="T32" fmla="*/ 17 w 567"/>
                <a:gd name="T33" fmla="*/ 8 h 477"/>
                <a:gd name="T34" fmla="*/ 17 w 567"/>
                <a:gd name="T35" fmla="*/ 8 h 477"/>
                <a:gd name="T36" fmla="*/ 17 w 567"/>
                <a:gd name="T37" fmla="*/ 8 h 477"/>
                <a:gd name="T38" fmla="*/ 17 w 567"/>
                <a:gd name="T39" fmla="*/ 10 h 477"/>
                <a:gd name="T40" fmla="*/ 17 w 567"/>
                <a:gd name="T41" fmla="*/ 12 h 477"/>
                <a:gd name="T42" fmla="*/ 20 w 567"/>
                <a:gd name="T43" fmla="*/ 12 h 477"/>
                <a:gd name="T44" fmla="*/ 20 w 567"/>
                <a:gd name="T45" fmla="*/ 12 h 477"/>
                <a:gd name="T46" fmla="*/ 20 w 567"/>
                <a:gd name="T47" fmla="*/ 14 h 477"/>
                <a:gd name="T48" fmla="*/ 17 w 567"/>
                <a:gd name="T49" fmla="*/ 14 h 477"/>
                <a:gd name="T50" fmla="*/ 17 w 567"/>
                <a:gd name="T51" fmla="*/ 14 h 477"/>
                <a:gd name="T52" fmla="*/ 14 w 567"/>
                <a:gd name="T53" fmla="*/ 14 h 477"/>
                <a:gd name="T54" fmla="*/ 13 w 567"/>
                <a:gd name="T55" fmla="*/ 13 h 477"/>
                <a:gd name="T56" fmla="*/ 12 w 567"/>
                <a:gd name="T57" fmla="*/ 13 h 477"/>
                <a:gd name="T58" fmla="*/ 12 w 567"/>
                <a:gd name="T59" fmla="*/ 12 h 477"/>
                <a:gd name="T60" fmla="*/ 10 w 567"/>
                <a:gd name="T61" fmla="*/ 12 h 477"/>
                <a:gd name="T62" fmla="*/ 9 w 567"/>
                <a:gd name="T63" fmla="*/ 11 h 477"/>
                <a:gd name="T64" fmla="*/ 9 w 567"/>
                <a:gd name="T65" fmla="*/ 11 h 477"/>
                <a:gd name="T66" fmla="*/ 8 w 567"/>
                <a:gd name="T67" fmla="*/ 12 h 477"/>
                <a:gd name="T68" fmla="*/ 8 w 567"/>
                <a:gd name="T69" fmla="*/ 12 h 477"/>
                <a:gd name="T70" fmla="*/ 7 w 567"/>
                <a:gd name="T71" fmla="*/ 12 h 477"/>
                <a:gd name="T72" fmla="*/ 6 w 567"/>
                <a:gd name="T73" fmla="*/ 13 h 477"/>
                <a:gd name="T74" fmla="*/ 6 w 567"/>
                <a:gd name="T75" fmla="*/ 14 h 477"/>
                <a:gd name="T76" fmla="*/ 5 w 567"/>
                <a:gd name="T77" fmla="*/ 14 h 477"/>
                <a:gd name="T78" fmla="*/ 4 w 567"/>
                <a:gd name="T79" fmla="*/ 13 h 477"/>
                <a:gd name="T80" fmla="*/ 3 w 567"/>
                <a:gd name="T81" fmla="*/ 12 h 477"/>
                <a:gd name="T82" fmla="*/ 2 w 567"/>
                <a:gd name="T83" fmla="*/ 12 h 477"/>
                <a:gd name="T84" fmla="*/ 2 w 567"/>
                <a:gd name="T85" fmla="*/ 11 h 477"/>
                <a:gd name="T86" fmla="*/ 2 w 567"/>
                <a:gd name="T87" fmla="*/ 11 h 477"/>
                <a:gd name="T88" fmla="*/ 3 w 567"/>
                <a:gd name="T89" fmla="*/ 11 h 477"/>
                <a:gd name="T90" fmla="*/ 2 w 567"/>
                <a:gd name="T91" fmla="*/ 10 h 477"/>
                <a:gd name="T92" fmla="*/ 2 w 567"/>
                <a:gd name="T93" fmla="*/ 10 h 477"/>
                <a:gd name="T94" fmla="*/ 2 w 567"/>
                <a:gd name="T95" fmla="*/ 9 h 477"/>
                <a:gd name="T96" fmla="*/ 2 w 567"/>
                <a:gd name="T97" fmla="*/ 9 h 477"/>
                <a:gd name="T98" fmla="*/ 2 w 567"/>
                <a:gd name="T99" fmla="*/ 8 h 477"/>
                <a:gd name="T100" fmla="*/ 2 w 567"/>
                <a:gd name="T101" fmla="*/ 8 h 477"/>
                <a:gd name="T102" fmla="*/ 2 w 567"/>
                <a:gd name="T103" fmla="*/ 8 h 477"/>
                <a:gd name="T104" fmla="*/ 2 w 567"/>
                <a:gd name="T105" fmla="*/ 8 h 477"/>
                <a:gd name="T106" fmla="*/ 2 w 567"/>
                <a:gd name="T107" fmla="*/ 7 h 477"/>
                <a:gd name="T108" fmla="*/ 2 w 567"/>
                <a:gd name="T109" fmla="*/ 7 h 477"/>
                <a:gd name="T110" fmla="*/ 2 w 567"/>
                <a:gd name="T111" fmla="*/ 6 h 477"/>
                <a:gd name="T112" fmla="*/ 2 w 567"/>
                <a:gd name="T113" fmla="*/ 6 h 477"/>
                <a:gd name="T114" fmla="*/ 2 w 567"/>
                <a:gd name="T115" fmla="*/ 5 h 477"/>
                <a:gd name="T116" fmla="*/ 2 w 567"/>
                <a:gd name="T117" fmla="*/ 5 h 477"/>
                <a:gd name="T118" fmla="*/ 2 w 567"/>
                <a:gd name="T119" fmla="*/ 4 h 477"/>
                <a:gd name="T120" fmla="*/ 0 w 567"/>
                <a:gd name="T121" fmla="*/ 4 h 477"/>
                <a:gd name="T122" fmla="*/ 2 w 567"/>
                <a:gd name="T123" fmla="*/ 3 h 47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67" h="477">
                  <a:moveTo>
                    <a:pt x="2" y="108"/>
                  </a:moveTo>
                  <a:lnTo>
                    <a:pt x="278" y="103"/>
                  </a:lnTo>
                  <a:lnTo>
                    <a:pt x="249" y="52"/>
                  </a:lnTo>
                  <a:lnTo>
                    <a:pt x="230" y="40"/>
                  </a:lnTo>
                  <a:lnTo>
                    <a:pt x="216" y="0"/>
                  </a:lnTo>
                  <a:lnTo>
                    <a:pt x="306" y="0"/>
                  </a:lnTo>
                  <a:lnTo>
                    <a:pt x="344" y="52"/>
                  </a:lnTo>
                  <a:lnTo>
                    <a:pt x="354" y="82"/>
                  </a:lnTo>
                  <a:lnTo>
                    <a:pt x="356" y="115"/>
                  </a:lnTo>
                  <a:lnTo>
                    <a:pt x="339" y="135"/>
                  </a:lnTo>
                  <a:lnTo>
                    <a:pt x="327" y="156"/>
                  </a:lnTo>
                  <a:lnTo>
                    <a:pt x="330" y="178"/>
                  </a:lnTo>
                  <a:lnTo>
                    <a:pt x="366" y="219"/>
                  </a:lnTo>
                  <a:lnTo>
                    <a:pt x="372" y="244"/>
                  </a:lnTo>
                  <a:lnTo>
                    <a:pt x="401" y="258"/>
                  </a:lnTo>
                  <a:lnTo>
                    <a:pt x="428" y="261"/>
                  </a:lnTo>
                  <a:lnTo>
                    <a:pt x="458" y="262"/>
                  </a:lnTo>
                  <a:lnTo>
                    <a:pt x="468" y="276"/>
                  </a:lnTo>
                  <a:lnTo>
                    <a:pt x="461" y="289"/>
                  </a:lnTo>
                  <a:lnTo>
                    <a:pt x="485" y="327"/>
                  </a:lnTo>
                  <a:lnTo>
                    <a:pt x="473" y="400"/>
                  </a:lnTo>
                  <a:lnTo>
                    <a:pt x="555" y="402"/>
                  </a:lnTo>
                  <a:lnTo>
                    <a:pt x="567" y="421"/>
                  </a:lnTo>
                  <a:lnTo>
                    <a:pt x="567" y="447"/>
                  </a:lnTo>
                  <a:lnTo>
                    <a:pt x="468" y="451"/>
                  </a:lnTo>
                  <a:lnTo>
                    <a:pt x="453" y="477"/>
                  </a:lnTo>
                  <a:lnTo>
                    <a:pt x="383" y="475"/>
                  </a:lnTo>
                  <a:lnTo>
                    <a:pt x="363" y="441"/>
                  </a:lnTo>
                  <a:lnTo>
                    <a:pt x="338" y="435"/>
                  </a:lnTo>
                  <a:lnTo>
                    <a:pt x="311" y="402"/>
                  </a:lnTo>
                  <a:lnTo>
                    <a:pt x="279" y="397"/>
                  </a:lnTo>
                  <a:lnTo>
                    <a:pt x="266" y="381"/>
                  </a:lnTo>
                  <a:lnTo>
                    <a:pt x="243" y="382"/>
                  </a:lnTo>
                  <a:lnTo>
                    <a:pt x="225" y="400"/>
                  </a:lnTo>
                  <a:lnTo>
                    <a:pt x="215" y="417"/>
                  </a:lnTo>
                  <a:lnTo>
                    <a:pt x="201" y="418"/>
                  </a:lnTo>
                  <a:lnTo>
                    <a:pt x="171" y="438"/>
                  </a:lnTo>
                  <a:lnTo>
                    <a:pt x="168" y="454"/>
                  </a:lnTo>
                  <a:lnTo>
                    <a:pt x="138" y="471"/>
                  </a:lnTo>
                  <a:lnTo>
                    <a:pt x="113" y="442"/>
                  </a:lnTo>
                  <a:lnTo>
                    <a:pt x="83" y="421"/>
                  </a:lnTo>
                  <a:lnTo>
                    <a:pt x="44" y="420"/>
                  </a:lnTo>
                  <a:lnTo>
                    <a:pt x="59" y="390"/>
                  </a:lnTo>
                  <a:lnTo>
                    <a:pt x="71" y="376"/>
                  </a:lnTo>
                  <a:lnTo>
                    <a:pt x="77" y="355"/>
                  </a:lnTo>
                  <a:lnTo>
                    <a:pt x="59" y="328"/>
                  </a:lnTo>
                  <a:lnTo>
                    <a:pt x="9" y="330"/>
                  </a:lnTo>
                  <a:lnTo>
                    <a:pt x="8" y="315"/>
                  </a:lnTo>
                  <a:lnTo>
                    <a:pt x="11" y="300"/>
                  </a:lnTo>
                  <a:lnTo>
                    <a:pt x="23" y="292"/>
                  </a:lnTo>
                  <a:lnTo>
                    <a:pt x="41" y="277"/>
                  </a:lnTo>
                  <a:lnTo>
                    <a:pt x="18" y="261"/>
                  </a:lnTo>
                  <a:lnTo>
                    <a:pt x="6" y="250"/>
                  </a:lnTo>
                  <a:lnTo>
                    <a:pt x="15" y="241"/>
                  </a:lnTo>
                  <a:lnTo>
                    <a:pt x="33" y="237"/>
                  </a:lnTo>
                  <a:lnTo>
                    <a:pt x="33" y="225"/>
                  </a:lnTo>
                  <a:lnTo>
                    <a:pt x="29" y="216"/>
                  </a:lnTo>
                  <a:lnTo>
                    <a:pt x="29" y="178"/>
                  </a:lnTo>
                  <a:lnTo>
                    <a:pt x="36" y="148"/>
                  </a:lnTo>
                  <a:lnTo>
                    <a:pt x="21" y="133"/>
                  </a:lnTo>
                  <a:lnTo>
                    <a:pt x="0" y="133"/>
                  </a:lnTo>
                  <a:lnTo>
                    <a:pt x="2" y="108"/>
                  </a:lnTo>
                  <a:close/>
                </a:path>
              </a:pathLst>
            </a:custGeom>
            <a:solidFill>
              <a:srgbClr val="FF6600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28">
              <a:extLst>
                <a:ext uri="{FF2B5EF4-FFF2-40B4-BE49-F238E27FC236}">
                  <a16:creationId xmlns:a16="http://schemas.microsoft.com/office/drawing/2014/main" id="{65B1DFC3-0F27-41F4-85DA-50D1D1420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2" y="2724"/>
              <a:ext cx="277" cy="272"/>
            </a:xfrm>
            <a:custGeom>
              <a:avLst/>
              <a:gdLst>
                <a:gd name="T0" fmla="*/ 5 w 357"/>
                <a:gd name="T1" fmla="*/ 3 h 356"/>
                <a:gd name="T2" fmla="*/ 5 w 357"/>
                <a:gd name="T3" fmla="*/ 2 h 356"/>
                <a:gd name="T4" fmla="*/ 7 w 357"/>
                <a:gd name="T5" fmla="*/ 2 h 356"/>
                <a:gd name="T6" fmla="*/ 7 w 357"/>
                <a:gd name="T7" fmla="*/ 2 h 356"/>
                <a:gd name="T8" fmla="*/ 8 w 357"/>
                <a:gd name="T9" fmla="*/ 2 h 356"/>
                <a:gd name="T10" fmla="*/ 9 w 357"/>
                <a:gd name="T11" fmla="*/ 2 h 356"/>
                <a:gd name="T12" fmla="*/ 9 w 357"/>
                <a:gd name="T13" fmla="*/ 2 h 356"/>
                <a:gd name="T14" fmla="*/ 12 w 357"/>
                <a:gd name="T15" fmla="*/ 0 h 356"/>
                <a:gd name="T16" fmla="*/ 12 w 357"/>
                <a:gd name="T17" fmla="*/ 2 h 356"/>
                <a:gd name="T18" fmla="*/ 12 w 357"/>
                <a:gd name="T19" fmla="*/ 2 h 356"/>
                <a:gd name="T20" fmla="*/ 12 w 357"/>
                <a:gd name="T21" fmla="*/ 3 h 356"/>
                <a:gd name="T22" fmla="*/ 11 w 357"/>
                <a:gd name="T23" fmla="*/ 3 h 356"/>
                <a:gd name="T24" fmla="*/ 11 w 357"/>
                <a:gd name="T25" fmla="*/ 4 h 356"/>
                <a:gd name="T26" fmla="*/ 12 w 357"/>
                <a:gd name="T27" fmla="*/ 5 h 356"/>
                <a:gd name="T28" fmla="*/ 11 w 357"/>
                <a:gd name="T29" fmla="*/ 5 h 356"/>
                <a:gd name="T30" fmla="*/ 11 w 357"/>
                <a:gd name="T31" fmla="*/ 6 h 356"/>
                <a:gd name="T32" fmla="*/ 12 w 357"/>
                <a:gd name="T33" fmla="*/ 6 h 356"/>
                <a:gd name="T34" fmla="*/ 13 w 357"/>
                <a:gd name="T35" fmla="*/ 6 h 356"/>
                <a:gd name="T36" fmla="*/ 12 w 357"/>
                <a:gd name="T37" fmla="*/ 8 h 356"/>
                <a:gd name="T38" fmla="*/ 12 w 357"/>
                <a:gd name="T39" fmla="*/ 8 h 356"/>
                <a:gd name="T40" fmla="*/ 11 w 357"/>
                <a:gd name="T41" fmla="*/ 11 h 356"/>
                <a:gd name="T42" fmla="*/ 7 w 357"/>
                <a:gd name="T43" fmla="*/ 8 h 356"/>
                <a:gd name="T44" fmla="*/ 7 w 357"/>
                <a:gd name="T45" fmla="*/ 8 h 356"/>
                <a:gd name="T46" fmla="*/ 5 w 357"/>
                <a:gd name="T47" fmla="*/ 8 h 356"/>
                <a:gd name="T48" fmla="*/ 5 w 357"/>
                <a:gd name="T49" fmla="*/ 8 h 356"/>
                <a:gd name="T50" fmla="*/ 3 w 357"/>
                <a:gd name="T51" fmla="*/ 7 h 356"/>
                <a:gd name="T52" fmla="*/ 2 w 357"/>
                <a:gd name="T53" fmla="*/ 7 h 356"/>
                <a:gd name="T54" fmla="*/ 2 w 357"/>
                <a:gd name="T55" fmla="*/ 7 h 356"/>
                <a:gd name="T56" fmla="*/ 0 w 357"/>
                <a:gd name="T57" fmla="*/ 6 h 356"/>
                <a:gd name="T58" fmla="*/ 2 w 357"/>
                <a:gd name="T59" fmla="*/ 6 h 356"/>
                <a:gd name="T60" fmla="*/ 2 w 357"/>
                <a:gd name="T61" fmla="*/ 5 h 356"/>
                <a:gd name="T62" fmla="*/ 2 w 357"/>
                <a:gd name="T63" fmla="*/ 5 h 356"/>
                <a:gd name="T64" fmla="*/ 2 w 357"/>
                <a:gd name="T65" fmla="*/ 5 h 356"/>
                <a:gd name="T66" fmla="*/ 2 w 357"/>
                <a:gd name="T67" fmla="*/ 4 h 356"/>
                <a:gd name="T68" fmla="*/ 4 w 357"/>
                <a:gd name="T69" fmla="*/ 4 h 356"/>
                <a:gd name="T70" fmla="*/ 4 w 357"/>
                <a:gd name="T71" fmla="*/ 3 h 356"/>
                <a:gd name="T72" fmla="*/ 4 w 357"/>
                <a:gd name="T73" fmla="*/ 3 h 356"/>
                <a:gd name="T74" fmla="*/ 4 w 357"/>
                <a:gd name="T75" fmla="*/ 3 h 356"/>
                <a:gd name="T76" fmla="*/ 5 w 357"/>
                <a:gd name="T77" fmla="*/ 3 h 3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57" h="356">
                  <a:moveTo>
                    <a:pt x="134" y="86"/>
                  </a:moveTo>
                  <a:lnTo>
                    <a:pt x="158" y="63"/>
                  </a:lnTo>
                  <a:lnTo>
                    <a:pt x="185" y="41"/>
                  </a:lnTo>
                  <a:lnTo>
                    <a:pt x="188" y="18"/>
                  </a:lnTo>
                  <a:lnTo>
                    <a:pt x="215" y="5"/>
                  </a:lnTo>
                  <a:lnTo>
                    <a:pt x="236" y="17"/>
                  </a:lnTo>
                  <a:lnTo>
                    <a:pt x="245" y="3"/>
                  </a:lnTo>
                  <a:lnTo>
                    <a:pt x="306" y="0"/>
                  </a:lnTo>
                  <a:lnTo>
                    <a:pt x="317" y="20"/>
                  </a:lnTo>
                  <a:lnTo>
                    <a:pt x="309" y="80"/>
                  </a:lnTo>
                  <a:lnTo>
                    <a:pt x="320" y="101"/>
                  </a:lnTo>
                  <a:lnTo>
                    <a:pt x="296" y="110"/>
                  </a:lnTo>
                  <a:lnTo>
                    <a:pt x="296" y="129"/>
                  </a:lnTo>
                  <a:lnTo>
                    <a:pt x="321" y="147"/>
                  </a:lnTo>
                  <a:lnTo>
                    <a:pt x="296" y="167"/>
                  </a:lnTo>
                  <a:lnTo>
                    <a:pt x="293" y="198"/>
                  </a:lnTo>
                  <a:lnTo>
                    <a:pt x="338" y="197"/>
                  </a:lnTo>
                  <a:lnTo>
                    <a:pt x="357" y="225"/>
                  </a:lnTo>
                  <a:lnTo>
                    <a:pt x="338" y="254"/>
                  </a:lnTo>
                  <a:lnTo>
                    <a:pt x="327" y="293"/>
                  </a:lnTo>
                  <a:lnTo>
                    <a:pt x="288" y="356"/>
                  </a:lnTo>
                  <a:lnTo>
                    <a:pt x="191" y="294"/>
                  </a:lnTo>
                  <a:lnTo>
                    <a:pt x="176" y="252"/>
                  </a:lnTo>
                  <a:lnTo>
                    <a:pt x="156" y="255"/>
                  </a:lnTo>
                  <a:lnTo>
                    <a:pt x="135" y="264"/>
                  </a:lnTo>
                  <a:lnTo>
                    <a:pt x="83" y="230"/>
                  </a:lnTo>
                  <a:lnTo>
                    <a:pt x="51" y="239"/>
                  </a:lnTo>
                  <a:lnTo>
                    <a:pt x="17" y="245"/>
                  </a:lnTo>
                  <a:lnTo>
                    <a:pt x="0" y="227"/>
                  </a:lnTo>
                  <a:lnTo>
                    <a:pt x="23" y="200"/>
                  </a:lnTo>
                  <a:lnTo>
                    <a:pt x="24" y="176"/>
                  </a:lnTo>
                  <a:lnTo>
                    <a:pt x="35" y="161"/>
                  </a:lnTo>
                  <a:lnTo>
                    <a:pt x="69" y="161"/>
                  </a:lnTo>
                  <a:lnTo>
                    <a:pt x="69" y="134"/>
                  </a:lnTo>
                  <a:lnTo>
                    <a:pt x="98" y="132"/>
                  </a:lnTo>
                  <a:lnTo>
                    <a:pt x="98" y="108"/>
                  </a:lnTo>
                  <a:lnTo>
                    <a:pt x="113" y="105"/>
                  </a:lnTo>
                  <a:lnTo>
                    <a:pt x="113" y="92"/>
                  </a:lnTo>
                  <a:lnTo>
                    <a:pt x="134" y="86"/>
                  </a:lnTo>
                  <a:close/>
                </a:path>
              </a:pathLst>
            </a:custGeom>
            <a:solidFill>
              <a:srgbClr val="FFC000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29">
              <a:extLst>
                <a:ext uri="{FF2B5EF4-FFF2-40B4-BE49-F238E27FC236}">
                  <a16:creationId xmlns:a16="http://schemas.microsoft.com/office/drawing/2014/main" id="{D7874D4F-C7C9-4AE9-A23F-B18A08B5D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1" y="3046"/>
              <a:ext cx="569" cy="401"/>
            </a:xfrm>
            <a:custGeom>
              <a:avLst/>
              <a:gdLst>
                <a:gd name="T0" fmla="*/ 9 w 735"/>
                <a:gd name="T1" fmla="*/ 2 h 526"/>
                <a:gd name="T2" fmla="*/ 12 w 735"/>
                <a:gd name="T3" fmla="*/ 0 h 526"/>
                <a:gd name="T4" fmla="*/ 14 w 735"/>
                <a:gd name="T5" fmla="*/ 2 h 526"/>
                <a:gd name="T6" fmla="*/ 15 w 735"/>
                <a:gd name="T7" fmla="*/ 2 h 526"/>
                <a:gd name="T8" fmla="*/ 17 w 735"/>
                <a:gd name="T9" fmla="*/ 4 h 526"/>
                <a:gd name="T10" fmla="*/ 17 w 735"/>
                <a:gd name="T11" fmla="*/ 6 h 526"/>
                <a:gd name="T12" fmla="*/ 21 w 735"/>
                <a:gd name="T13" fmla="*/ 6 h 526"/>
                <a:gd name="T14" fmla="*/ 22 w 735"/>
                <a:gd name="T15" fmla="*/ 7 h 526"/>
                <a:gd name="T16" fmla="*/ 25 w 735"/>
                <a:gd name="T17" fmla="*/ 8 h 526"/>
                <a:gd name="T18" fmla="*/ 26 w 735"/>
                <a:gd name="T19" fmla="*/ 8 h 526"/>
                <a:gd name="T20" fmla="*/ 26 w 735"/>
                <a:gd name="T21" fmla="*/ 10 h 526"/>
                <a:gd name="T22" fmla="*/ 26 w 735"/>
                <a:gd name="T23" fmla="*/ 11 h 526"/>
                <a:gd name="T24" fmla="*/ 24 w 735"/>
                <a:gd name="T25" fmla="*/ 11 h 526"/>
                <a:gd name="T26" fmla="*/ 23 w 735"/>
                <a:gd name="T27" fmla="*/ 11 h 526"/>
                <a:gd name="T28" fmla="*/ 22 w 735"/>
                <a:gd name="T29" fmla="*/ 13 h 526"/>
                <a:gd name="T30" fmla="*/ 22 w 735"/>
                <a:gd name="T31" fmla="*/ 13 h 526"/>
                <a:gd name="T32" fmla="*/ 20 w 735"/>
                <a:gd name="T33" fmla="*/ 14 h 526"/>
                <a:gd name="T34" fmla="*/ 20 w 735"/>
                <a:gd name="T35" fmla="*/ 14 h 526"/>
                <a:gd name="T36" fmla="*/ 19 w 735"/>
                <a:gd name="T37" fmla="*/ 15 h 526"/>
                <a:gd name="T38" fmla="*/ 17 w 735"/>
                <a:gd name="T39" fmla="*/ 14 h 526"/>
                <a:gd name="T40" fmla="*/ 15 w 735"/>
                <a:gd name="T41" fmla="*/ 14 h 526"/>
                <a:gd name="T42" fmla="*/ 13 w 735"/>
                <a:gd name="T43" fmla="*/ 14 h 526"/>
                <a:gd name="T44" fmla="*/ 10 w 735"/>
                <a:gd name="T45" fmla="*/ 14 h 526"/>
                <a:gd name="T46" fmla="*/ 12 w 735"/>
                <a:gd name="T47" fmla="*/ 12 h 526"/>
                <a:gd name="T48" fmla="*/ 10 w 735"/>
                <a:gd name="T49" fmla="*/ 11 h 526"/>
                <a:gd name="T50" fmla="*/ 9 w 735"/>
                <a:gd name="T51" fmla="*/ 11 h 526"/>
                <a:gd name="T52" fmla="*/ 8 w 735"/>
                <a:gd name="T53" fmla="*/ 10 h 526"/>
                <a:gd name="T54" fmla="*/ 9 w 735"/>
                <a:gd name="T55" fmla="*/ 8 h 526"/>
                <a:gd name="T56" fmla="*/ 9 w 735"/>
                <a:gd name="T57" fmla="*/ 7 h 526"/>
                <a:gd name="T58" fmla="*/ 4 w 735"/>
                <a:gd name="T59" fmla="*/ 7 h 526"/>
                <a:gd name="T60" fmla="*/ 2 w 735"/>
                <a:gd name="T61" fmla="*/ 8 h 526"/>
                <a:gd name="T62" fmla="*/ 0 w 735"/>
                <a:gd name="T63" fmla="*/ 8 h 526"/>
                <a:gd name="T64" fmla="*/ 2 w 735"/>
                <a:gd name="T65" fmla="*/ 6 h 526"/>
                <a:gd name="T66" fmla="*/ 5 w 735"/>
                <a:gd name="T67" fmla="*/ 4 h 526"/>
                <a:gd name="T68" fmla="*/ 6 w 735"/>
                <a:gd name="T69" fmla="*/ 3 h 52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35" h="526">
                  <a:moveTo>
                    <a:pt x="224" y="55"/>
                  </a:moveTo>
                  <a:lnTo>
                    <a:pt x="248" y="22"/>
                  </a:lnTo>
                  <a:lnTo>
                    <a:pt x="278" y="3"/>
                  </a:lnTo>
                  <a:lnTo>
                    <a:pt x="318" y="0"/>
                  </a:lnTo>
                  <a:lnTo>
                    <a:pt x="357" y="9"/>
                  </a:lnTo>
                  <a:lnTo>
                    <a:pt x="392" y="25"/>
                  </a:lnTo>
                  <a:lnTo>
                    <a:pt x="423" y="27"/>
                  </a:lnTo>
                  <a:lnTo>
                    <a:pt x="443" y="61"/>
                  </a:lnTo>
                  <a:lnTo>
                    <a:pt x="461" y="100"/>
                  </a:lnTo>
                  <a:lnTo>
                    <a:pt x="470" y="141"/>
                  </a:lnTo>
                  <a:lnTo>
                    <a:pt x="473" y="168"/>
                  </a:lnTo>
                  <a:lnTo>
                    <a:pt x="495" y="190"/>
                  </a:lnTo>
                  <a:lnTo>
                    <a:pt x="518" y="202"/>
                  </a:lnTo>
                  <a:lnTo>
                    <a:pt x="579" y="207"/>
                  </a:lnTo>
                  <a:lnTo>
                    <a:pt x="605" y="216"/>
                  </a:lnTo>
                  <a:lnTo>
                    <a:pt x="621" y="234"/>
                  </a:lnTo>
                  <a:lnTo>
                    <a:pt x="653" y="249"/>
                  </a:lnTo>
                  <a:lnTo>
                    <a:pt x="689" y="250"/>
                  </a:lnTo>
                  <a:lnTo>
                    <a:pt x="725" y="241"/>
                  </a:lnTo>
                  <a:lnTo>
                    <a:pt x="729" y="285"/>
                  </a:lnTo>
                  <a:lnTo>
                    <a:pt x="720" y="315"/>
                  </a:lnTo>
                  <a:lnTo>
                    <a:pt x="725" y="328"/>
                  </a:lnTo>
                  <a:lnTo>
                    <a:pt x="735" y="343"/>
                  </a:lnTo>
                  <a:lnTo>
                    <a:pt x="705" y="364"/>
                  </a:lnTo>
                  <a:lnTo>
                    <a:pt x="686" y="367"/>
                  </a:lnTo>
                  <a:lnTo>
                    <a:pt x="674" y="384"/>
                  </a:lnTo>
                  <a:lnTo>
                    <a:pt x="657" y="372"/>
                  </a:lnTo>
                  <a:lnTo>
                    <a:pt x="642" y="388"/>
                  </a:lnTo>
                  <a:lnTo>
                    <a:pt x="620" y="408"/>
                  </a:lnTo>
                  <a:lnTo>
                    <a:pt x="614" y="433"/>
                  </a:lnTo>
                  <a:lnTo>
                    <a:pt x="599" y="444"/>
                  </a:lnTo>
                  <a:lnTo>
                    <a:pt x="584" y="439"/>
                  </a:lnTo>
                  <a:lnTo>
                    <a:pt x="564" y="442"/>
                  </a:lnTo>
                  <a:lnTo>
                    <a:pt x="557" y="454"/>
                  </a:lnTo>
                  <a:lnTo>
                    <a:pt x="564" y="474"/>
                  </a:lnTo>
                  <a:lnTo>
                    <a:pt x="564" y="498"/>
                  </a:lnTo>
                  <a:lnTo>
                    <a:pt x="549" y="526"/>
                  </a:lnTo>
                  <a:lnTo>
                    <a:pt x="527" y="511"/>
                  </a:lnTo>
                  <a:lnTo>
                    <a:pt x="503" y="514"/>
                  </a:lnTo>
                  <a:lnTo>
                    <a:pt x="488" y="486"/>
                  </a:lnTo>
                  <a:lnTo>
                    <a:pt x="440" y="492"/>
                  </a:lnTo>
                  <a:lnTo>
                    <a:pt x="422" y="468"/>
                  </a:lnTo>
                  <a:lnTo>
                    <a:pt x="398" y="456"/>
                  </a:lnTo>
                  <a:lnTo>
                    <a:pt x="363" y="466"/>
                  </a:lnTo>
                  <a:lnTo>
                    <a:pt x="336" y="478"/>
                  </a:lnTo>
                  <a:lnTo>
                    <a:pt x="290" y="481"/>
                  </a:lnTo>
                  <a:lnTo>
                    <a:pt x="318" y="450"/>
                  </a:lnTo>
                  <a:lnTo>
                    <a:pt x="312" y="415"/>
                  </a:lnTo>
                  <a:lnTo>
                    <a:pt x="300" y="366"/>
                  </a:lnTo>
                  <a:lnTo>
                    <a:pt x="287" y="352"/>
                  </a:lnTo>
                  <a:lnTo>
                    <a:pt x="255" y="363"/>
                  </a:lnTo>
                  <a:lnTo>
                    <a:pt x="230" y="361"/>
                  </a:lnTo>
                  <a:lnTo>
                    <a:pt x="210" y="354"/>
                  </a:lnTo>
                  <a:lnTo>
                    <a:pt x="227" y="337"/>
                  </a:lnTo>
                  <a:lnTo>
                    <a:pt x="231" y="315"/>
                  </a:lnTo>
                  <a:lnTo>
                    <a:pt x="237" y="292"/>
                  </a:lnTo>
                  <a:lnTo>
                    <a:pt x="233" y="273"/>
                  </a:lnTo>
                  <a:lnTo>
                    <a:pt x="242" y="235"/>
                  </a:lnTo>
                  <a:lnTo>
                    <a:pt x="164" y="241"/>
                  </a:lnTo>
                  <a:lnTo>
                    <a:pt x="122" y="237"/>
                  </a:lnTo>
                  <a:lnTo>
                    <a:pt x="62" y="258"/>
                  </a:lnTo>
                  <a:lnTo>
                    <a:pt x="32" y="283"/>
                  </a:lnTo>
                  <a:lnTo>
                    <a:pt x="5" y="292"/>
                  </a:lnTo>
                  <a:lnTo>
                    <a:pt x="0" y="279"/>
                  </a:lnTo>
                  <a:lnTo>
                    <a:pt x="17" y="253"/>
                  </a:lnTo>
                  <a:lnTo>
                    <a:pt x="69" y="210"/>
                  </a:lnTo>
                  <a:lnTo>
                    <a:pt x="83" y="187"/>
                  </a:lnTo>
                  <a:lnTo>
                    <a:pt x="137" y="139"/>
                  </a:lnTo>
                  <a:lnTo>
                    <a:pt x="159" y="123"/>
                  </a:lnTo>
                  <a:lnTo>
                    <a:pt x="177" y="109"/>
                  </a:lnTo>
                  <a:lnTo>
                    <a:pt x="224" y="55"/>
                  </a:lnTo>
                  <a:close/>
                </a:path>
              </a:pathLst>
            </a:custGeom>
            <a:solidFill>
              <a:srgbClr val="FF6600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30">
              <a:extLst>
                <a:ext uri="{FF2B5EF4-FFF2-40B4-BE49-F238E27FC236}">
                  <a16:creationId xmlns:a16="http://schemas.microsoft.com/office/drawing/2014/main" id="{651F8C37-652E-4007-8C64-BBC19A6B9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8" y="3193"/>
              <a:ext cx="709" cy="571"/>
            </a:xfrm>
            <a:custGeom>
              <a:avLst/>
              <a:gdLst>
                <a:gd name="T0" fmla="*/ 4 w 916"/>
                <a:gd name="T1" fmla="*/ 6 h 749"/>
                <a:gd name="T2" fmla="*/ 5 w 916"/>
                <a:gd name="T3" fmla="*/ 6 h 749"/>
                <a:gd name="T4" fmla="*/ 8 w 916"/>
                <a:gd name="T5" fmla="*/ 5 h 749"/>
                <a:gd name="T6" fmla="*/ 15 w 916"/>
                <a:gd name="T7" fmla="*/ 2 h 749"/>
                <a:gd name="T8" fmla="*/ 17 w 916"/>
                <a:gd name="T9" fmla="*/ 2 h 749"/>
                <a:gd name="T10" fmla="*/ 18 w 916"/>
                <a:gd name="T11" fmla="*/ 2 h 749"/>
                <a:gd name="T12" fmla="*/ 22 w 916"/>
                <a:gd name="T13" fmla="*/ 4 h 749"/>
                <a:gd name="T14" fmla="*/ 26 w 916"/>
                <a:gd name="T15" fmla="*/ 6 h 749"/>
                <a:gd name="T16" fmla="*/ 26 w 916"/>
                <a:gd name="T17" fmla="*/ 8 h 749"/>
                <a:gd name="T18" fmla="*/ 29 w 916"/>
                <a:gd name="T19" fmla="*/ 10 h 749"/>
                <a:gd name="T20" fmla="*/ 33 w 916"/>
                <a:gd name="T21" fmla="*/ 13 h 749"/>
                <a:gd name="T22" fmla="*/ 32 w 916"/>
                <a:gd name="T23" fmla="*/ 16 h 749"/>
                <a:gd name="T24" fmla="*/ 33 w 916"/>
                <a:gd name="T25" fmla="*/ 18 h 749"/>
                <a:gd name="T26" fmla="*/ 30 w 916"/>
                <a:gd name="T27" fmla="*/ 18 h 749"/>
                <a:gd name="T28" fmla="*/ 30 w 916"/>
                <a:gd name="T29" fmla="*/ 17 h 749"/>
                <a:gd name="T30" fmla="*/ 29 w 916"/>
                <a:gd name="T31" fmla="*/ 15 h 749"/>
                <a:gd name="T32" fmla="*/ 27 w 916"/>
                <a:gd name="T33" fmla="*/ 15 h 749"/>
                <a:gd name="T34" fmla="*/ 26 w 916"/>
                <a:gd name="T35" fmla="*/ 14 h 749"/>
                <a:gd name="T36" fmla="*/ 26 w 916"/>
                <a:gd name="T37" fmla="*/ 16 h 749"/>
                <a:gd name="T38" fmla="*/ 26 w 916"/>
                <a:gd name="T39" fmla="*/ 17 h 749"/>
                <a:gd name="T40" fmla="*/ 28 w 916"/>
                <a:gd name="T41" fmla="*/ 18 h 749"/>
                <a:gd name="T42" fmla="*/ 26 w 916"/>
                <a:gd name="T43" fmla="*/ 18 h 749"/>
                <a:gd name="T44" fmla="*/ 25 w 916"/>
                <a:gd name="T45" fmla="*/ 17 h 749"/>
                <a:gd name="T46" fmla="*/ 23 w 916"/>
                <a:gd name="T47" fmla="*/ 17 h 749"/>
                <a:gd name="T48" fmla="*/ 24 w 916"/>
                <a:gd name="T49" fmla="*/ 19 h 749"/>
                <a:gd name="T50" fmla="*/ 23 w 916"/>
                <a:gd name="T51" fmla="*/ 19 h 749"/>
                <a:gd name="T52" fmla="*/ 22 w 916"/>
                <a:gd name="T53" fmla="*/ 20 h 749"/>
                <a:gd name="T54" fmla="*/ 22 w 916"/>
                <a:gd name="T55" fmla="*/ 21 h 749"/>
                <a:gd name="T56" fmla="*/ 20 w 916"/>
                <a:gd name="T57" fmla="*/ 22 h 749"/>
                <a:gd name="T58" fmla="*/ 17 w 916"/>
                <a:gd name="T59" fmla="*/ 22 h 749"/>
                <a:gd name="T60" fmla="*/ 15 w 916"/>
                <a:gd name="T61" fmla="*/ 20 h 749"/>
                <a:gd name="T62" fmla="*/ 13 w 916"/>
                <a:gd name="T63" fmla="*/ 18 h 749"/>
                <a:gd name="T64" fmla="*/ 11 w 916"/>
                <a:gd name="T65" fmla="*/ 19 h 749"/>
                <a:gd name="T66" fmla="*/ 9 w 916"/>
                <a:gd name="T67" fmla="*/ 18 h 749"/>
                <a:gd name="T68" fmla="*/ 4 w 916"/>
                <a:gd name="T69" fmla="*/ 18 h 749"/>
                <a:gd name="T70" fmla="*/ 0 w 916"/>
                <a:gd name="T71" fmla="*/ 15 h 749"/>
                <a:gd name="T72" fmla="*/ 2 w 916"/>
                <a:gd name="T73" fmla="*/ 14 h 749"/>
                <a:gd name="T74" fmla="*/ 4 w 916"/>
                <a:gd name="T75" fmla="*/ 14 h 749"/>
                <a:gd name="T76" fmla="*/ 5 w 916"/>
                <a:gd name="T77" fmla="*/ 16 h 749"/>
                <a:gd name="T78" fmla="*/ 7 w 916"/>
                <a:gd name="T79" fmla="*/ 16 h 749"/>
                <a:gd name="T80" fmla="*/ 5 w 916"/>
                <a:gd name="T81" fmla="*/ 14 h 749"/>
                <a:gd name="T82" fmla="*/ 4 w 916"/>
                <a:gd name="T83" fmla="*/ 12 h 749"/>
                <a:gd name="T84" fmla="*/ 2 w 916"/>
                <a:gd name="T85" fmla="*/ 11 h 749"/>
                <a:gd name="T86" fmla="*/ 2 w 916"/>
                <a:gd name="T87" fmla="*/ 8 h 74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16" h="749">
                  <a:moveTo>
                    <a:pt x="88" y="254"/>
                  </a:moveTo>
                  <a:lnTo>
                    <a:pt x="106" y="234"/>
                  </a:lnTo>
                  <a:lnTo>
                    <a:pt x="106" y="213"/>
                  </a:lnTo>
                  <a:lnTo>
                    <a:pt x="127" y="198"/>
                  </a:lnTo>
                  <a:lnTo>
                    <a:pt x="145" y="177"/>
                  </a:lnTo>
                  <a:lnTo>
                    <a:pt x="160" y="191"/>
                  </a:lnTo>
                  <a:lnTo>
                    <a:pt x="177" y="168"/>
                  </a:lnTo>
                  <a:lnTo>
                    <a:pt x="195" y="173"/>
                  </a:lnTo>
                  <a:lnTo>
                    <a:pt x="216" y="155"/>
                  </a:lnTo>
                  <a:lnTo>
                    <a:pt x="225" y="147"/>
                  </a:lnTo>
                  <a:lnTo>
                    <a:pt x="289" y="72"/>
                  </a:lnTo>
                  <a:lnTo>
                    <a:pt x="436" y="66"/>
                  </a:lnTo>
                  <a:lnTo>
                    <a:pt x="438" y="32"/>
                  </a:lnTo>
                  <a:lnTo>
                    <a:pt x="468" y="32"/>
                  </a:lnTo>
                  <a:lnTo>
                    <a:pt x="471" y="5"/>
                  </a:lnTo>
                  <a:lnTo>
                    <a:pt x="495" y="0"/>
                  </a:lnTo>
                  <a:lnTo>
                    <a:pt x="502" y="18"/>
                  </a:lnTo>
                  <a:lnTo>
                    <a:pt x="505" y="42"/>
                  </a:lnTo>
                  <a:lnTo>
                    <a:pt x="526" y="59"/>
                  </a:lnTo>
                  <a:lnTo>
                    <a:pt x="543" y="98"/>
                  </a:lnTo>
                  <a:lnTo>
                    <a:pt x="585" y="111"/>
                  </a:lnTo>
                  <a:lnTo>
                    <a:pt x="648" y="176"/>
                  </a:lnTo>
                  <a:lnTo>
                    <a:pt x="673" y="189"/>
                  </a:lnTo>
                  <a:lnTo>
                    <a:pt x="696" y="222"/>
                  </a:lnTo>
                  <a:lnTo>
                    <a:pt x="718" y="227"/>
                  </a:lnTo>
                  <a:lnTo>
                    <a:pt x="732" y="245"/>
                  </a:lnTo>
                  <a:lnTo>
                    <a:pt x="747" y="264"/>
                  </a:lnTo>
                  <a:lnTo>
                    <a:pt x="762" y="293"/>
                  </a:lnTo>
                  <a:lnTo>
                    <a:pt x="789" y="323"/>
                  </a:lnTo>
                  <a:lnTo>
                    <a:pt x="820" y="339"/>
                  </a:lnTo>
                  <a:lnTo>
                    <a:pt x="843" y="387"/>
                  </a:lnTo>
                  <a:lnTo>
                    <a:pt x="879" y="423"/>
                  </a:lnTo>
                  <a:lnTo>
                    <a:pt x="900" y="446"/>
                  </a:lnTo>
                  <a:lnTo>
                    <a:pt x="906" y="473"/>
                  </a:lnTo>
                  <a:lnTo>
                    <a:pt x="900" y="516"/>
                  </a:lnTo>
                  <a:lnTo>
                    <a:pt x="885" y="537"/>
                  </a:lnTo>
                  <a:lnTo>
                    <a:pt x="912" y="552"/>
                  </a:lnTo>
                  <a:lnTo>
                    <a:pt x="901" y="579"/>
                  </a:lnTo>
                  <a:lnTo>
                    <a:pt x="916" y="614"/>
                  </a:lnTo>
                  <a:lnTo>
                    <a:pt x="894" y="633"/>
                  </a:lnTo>
                  <a:lnTo>
                    <a:pt x="873" y="629"/>
                  </a:lnTo>
                  <a:lnTo>
                    <a:pt x="858" y="609"/>
                  </a:lnTo>
                  <a:lnTo>
                    <a:pt x="831" y="611"/>
                  </a:lnTo>
                  <a:lnTo>
                    <a:pt x="820" y="602"/>
                  </a:lnTo>
                  <a:lnTo>
                    <a:pt x="828" y="581"/>
                  </a:lnTo>
                  <a:lnTo>
                    <a:pt x="841" y="560"/>
                  </a:lnTo>
                  <a:lnTo>
                    <a:pt x="837" y="542"/>
                  </a:lnTo>
                  <a:lnTo>
                    <a:pt x="807" y="522"/>
                  </a:lnTo>
                  <a:lnTo>
                    <a:pt x="784" y="512"/>
                  </a:lnTo>
                  <a:lnTo>
                    <a:pt x="769" y="522"/>
                  </a:lnTo>
                  <a:lnTo>
                    <a:pt x="753" y="513"/>
                  </a:lnTo>
                  <a:lnTo>
                    <a:pt x="736" y="525"/>
                  </a:lnTo>
                  <a:lnTo>
                    <a:pt x="727" y="516"/>
                  </a:lnTo>
                  <a:lnTo>
                    <a:pt x="724" y="497"/>
                  </a:lnTo>
                  <a:lnTo>
                    <a:pt x="708" y="497"/>
                  </a:lnTo>
                  <a:lnTo>
                    <a:pt x="694" y="513"/>
                  </a:lnTo>
                  <a:lnTo>
                    <a:pt x="703" y="534"/>
                  </a:lnTo>
                  <a:lnTo>
                    <a:pt x="714" y="546"/>
                  </a:lnTo>
                  <a:lnTo>
                    <a:pt x="714" y="558"/>
                  </a:lnTo>
                  <a:lnTo>
                    <a:pt x="730" y="573"/>
                  </a:lnTo>
                  <a:lnTo>
                    <a:pt x="757" y="585"/>
                  </a:lnTo>
                  <a:lnTo>
                    <a:pt x="784" y="584"/>
                  </a:lnTo>
                  <a:lnTo>
                    <a:pt x="793" y="596"/>
                  </a:lnTo>
                  <a:lnTo>
                    <a:pt x="777" y="618"/>
                  </a:lnTo>
                  <a:lnTo>
                    <a:pt x="751" y="612"/>
                  </a:lnTo>
                  <a:lnTo>
                    <a:pt x="724" y="602"/>
                  </a:lnTo>
                  <a:lnTo>
                    <a:pt x="700" y="599"/>
                  </a:lnTo>
                  <a:lnTo>
                    <a:pt x="696" y="579"/>
                  </a:lnTo>
                  <a:lnTo>
                    <a:pt x="685" y="560"/>
                  </a:lnTo>
                  <a:lnTo>
                    <a:pt x="663" y="551"/>
                  </a:lnTo>
                  <a:lnTo>
                    <a:pt x="648" y="569"/>
                  </a:lnTo>
                  <a:lnTo>
                    <a:pt x="658" y="584"/>
                  </a:lnTo>
                  <a:lnTo>
                    <a:pt x="672" y="594"/>
                  </a:lnTo>
                  <a:lnTo>
                    <a:pt x="672" y="617"/>
                  </a:lnTo>
                  <a:lnTo>
                    <a:pt x="673" y="650"/>
                  </a:lnTo>
                  <a:lnTo>
                    <a:pt x="663" y="698"/>
                  </a:lnTo>
                  <a:lnTo>
                    <a:pt x="654" y="681"/>
                  </a:lnTo>
                  <a:lnTo>
                    <a:pt x="658" y="659"/>
                  </a:lnTo>
                  <a:lnTo>
                    <a:pt x="642" y="644"/>
                  </a:lnTo>
                  <a:lnTo>
                    <a:pt x="625" y="656"/>
                  </a:lnTo>
                  <a:lnTo>
                    <a:pt x="633" y="678"/>
                  </a:lnTo>
                  <a:lnTo>
                    <a:pt x="624" y="693"/>
                  </a:lnTo>
                  <a:lnTo>
                    <a:pt x="604" y="692"/>
                  </a:lnTo>
                  <a:lnTo>
                    <a:pt x="589" y="701"/>
                  </a:lnTo>
                  <a:lnTo>
                    <a:pt x="598" y="720"/>
                  </a:lnTo>
                  <a:lnTo>
                    <a:pt x="592" y="740"/>
                  </a:lnTo>
                  <a:lnTo>
                    <a:pt x="561" y="744"/>
                  </a:lnTo>
                  <a:lnTo>
                    <a:pt x="531" y="740"/>
                  </a:lnTo>
                  <a:lnTo>
                    <a:pt x="514" y="747"/>
                  </a:lnTo>
                  <a:lnTo>
                    <a:pt x="493" y="738"/>
                  </a:lnTo>
                  <a:lnTo>
                    <a:pt x="466" y="749"/>
                  </a:lnTo>
                  <a:lnTo>
                    <a:pt x="436" y="711"/>
                  </a:lnTo>
                  <a:lnTo>
                    <a:pt x="414" y="680"/>
                  </a:lnTo>
                  <a:lnTo>
                    <a:pt x="387" y="668"/>
                  </a:lnTo>
                  <a:lnTo>
                    <a:pt x="376" y="645"/>
                  </a:lnTo>
                  <a:lnTo>
                    <a:pt x="355" y="635"/>
                  </a:lnTo>
                  <a:lnTo>
                    <a:pt x="346" y="656"/>
                  </a:lnTo>
                  <a:lnTo>
                    <a:pt x="315" y="657"/>
                  </a:lnTo>
                  <a:lnTo>
                    <a:pt x="304" y="642"/>
                  </a:lnTo>
                  <a:lnTo>
                    <a:pt x="282" y="647"/>
                  </a:lnTo>
                  <a:lnTo>
                    <a:pt x="259" y="633"/>
                  </a:lnTo>
                  <a:lnTo>
                    <a:pt x="232" y="635"/>
                  </a:lnTo>
                  <a:lnTo>
                    <a:pt x="222" y="620"/>
                  </a:lnTo>
                  <a:lnTo>
                    <a:pt x="195" y="608"/>
                  </a:lnTo>
                  <a:lnTo>
                    <a:pt x="118" y="602"/>
                  </a:lnTo>
                  <a:lnTo>
                    <a:pt x="67" y="587"/>
                  </a:lnTo>
                  <a:lnTo>
                    <a:pt x="16" y="546"/>
                  </a:lnTo>
                  <a:lnTo>
                    <a:pt x="0" y="512"/>
                  </a:lnTo>
                  <a:lnTo>
                    <a:pt x="28" y="509"/>
                  </a:lnTo>
                  <a:lnTo>
                    <a:pt x="54" y="491"/>
                  </a:lnTo>
                  <a:lnTo>
                    <a:pt x="51" y="464"/>
                  </a:lnTo>
                  <a:lnTo>
                    <a:pt x="66" y="444"/>
                  </a:lnTo>
                  <a:lnTo>
                    <a:pt x="84" y="435"/>
                  </a:lnTo>
                  <a:lnTo>
                    <a:pt x="109" y="462"/>
                  </a:lnTo>
                  <a:lnTo>
                    <a:pt x="130" y="470"/>
                  </a:lnTo>
                  <a:lnTo>
                    <a:pt x="148" y="494"/>
                  </a:lnTo>
                  <a:lnTo>
                    <a:pt x="150" y="539"/>
                  </a:lnTo>
                  <a:lnTo>
                    <a:pt x="163" y="557"/>
                  </a:lnTo>
                  <a:lnTo>
                    <a:pt x="187" y="560"/>
                  </a:lnTo>
                  <a:lnTo>
                    <a:pt x="181" y="530"/>
                  </a:lnTo>
                  <a:lnTo>
                    <a:pt x="181" y="512"/>
                  </a:lnTo>
                  <a:lnTo>
                    <a:pt x="187" y="483"/>
                  </a:lnTo>
                  <a:lnTo>
                    <a:pt x="160" y="462"/>
                  </a:lnTo>
                  <a:lnTo>
                    <a:pt x="148" y="443"/>
                  </a:lnTo>
                  <a:lnTo>
                    <a:pt x="129" y="438"/>
                  </a:lnTo>
                  <a:lnTo>
                    <a:pt x="103" y="414"/>
                  </a:lnTo>
                  <a:lnTo>
                    <a:pt x="109" y="383"/>
                  </a:lnTo>
                  <a:lnTo>
                    <a:pt x="84" y="371"/>
                  </a:lnTo>
                  <a:lnTo>
                    <a:pt x="70" y="354"/>
                  </a:lnTo>
                  <a:lnTo>
                    <a:pt x="69" y="321"/>
                  </a:lnTo>
                  <a:lnTo>
                    <a:pt x="75" y="297"/>
                  </a:lnTo>
                  <a:lnTo>
                    <a:pt x="75" y="276"/>
                  </a:lnTo>
                  <a:lnTo>
                    <a:pt x="88" y="254"/>
                  </a:lnTo>
                  <a:close/>
                </a:path>
              </a:pathLst>
            </a:custGeom>
            <a:solidFill>
              <a:srgbClr val="FF6600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31">
              <a:extLst>
                <a:ext uri="{FF2B5EF4-FFF2-40B4-BE49-F238E27FC236}">
                  <a16:creationId xmlns:a16="http://schemas.microsoft.com/office/drawing/2014/main" id="{F90C5A87-BF64-44F3-B5CC-EBB383B5E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" y="2843"/>
              <a:ext cx="634" cy="449"/>
            </a:xfrm>
            <a:custGeom>
              <a:avLst/>
              <a:gdLst>
                <a:gd name="T0" fmla="*/ 6 w 819"/>
                <a:gd name="T1" fmla="*/ 8 h 588"/>
                <a:gd name="T2" fmla="*/ 10 w 819"/>
                <a:gd name="T3" fmla="*/ 8 h 588"/>
                <a:gd name="T4" fmla="*/ 9 w 819"/>
                <a:gd name="T5" fmla="*/ 9 h 588"/>
                <a:gd name="T6" fmla="*/ 13 w 819"/>
                <a:gd name="T7" fmla="*/ 11 h 588"/>
                <a:gd name="T8" fmla="*/ 15 w 819"/>
                <a:gd name="T9" fmla="*/ 8 h 588"/>
                <a:gd name="T10" fmla="*/ 15 w 819"/>
                <a:gd name="T11" fmla="*/ 6 h 588"/>
                <a:gd name="T12" fmla="*/ 17 w 819"/>
                <a:gd name="T13" fmla="*/ 5 h 588"/>
                <a:gd name="T14" fmla="*/ 19 w 819"/>
                <a:gd name="T15" fmla="*/ 4 h 588"/>
                <a:gd name="T16" fmla="*/ 20 w 819"/>
                <a:gd name="T17" fmla="*/ 5 h 588"/>
                <a:gd name="T18" fmla="*/ 21 w 819"/>
                <a:gd name="T19" fmla="*/ 6 h 588"/>
                <a:gd name="T20" fmla="*/ 22 w 819"/>
                <a:gd name="T21" fmla="*/ 5 h 588"/>
                <a:gd name="T22" fmla="*/ 24 w 819"/>
                <a:gd name="T23" fmla="*/ 3 h 588"/>
                <a:gd name="T24" fmla="*/ 27 w 819"/>
                <a:gd name="T25" fmla="*/ 2 h 588"/>
                <a:gd name="T26" fmla="*/ 29 w 819"/>
                <a:gd name="T27" fmla="*/ 2 h 588"/>
                <a:gd name="T28" fmla="*/ 28 w 819"/>
                <a:gd name="T29" fmla="*/ 2 h 588"/>
                <a:gd name="T30" fmla="*/ 28 w 819"/>
                <a:gd name="T31" fmla="*/ 4 h 588"/>
                <a:gd name="T32" fmla="*/ 29 w 819"/>
                <a:gd name="T33" fmla="*/ 4 h 588"/>
                <a:gd name="T34" fmla="*/ 28 w 819"/>
                <a:gd name="T35" fmla="*/ 6 h 588"/>
                <a:gd name="T36" fmla="*/ 26 w 819"/>
                <a:gd name="T37" fmla="*/ 7 h 588"/>
                <a:gd name="T38" fmla="*/ 28 w 819"/>
                <a:gd name="T39" fmla="*/ 6 h 588"/>
                <a:gd name="T40" fmla="*/ 29 w 819"/>
                <a:gd name="T41" fmla="*/ 8 h 588"/>
                <a:gd name="T42" fmla="*/ 28 w 819"/>
                <a:gd name="T43" fmla="*/ 8 h 588"/>
                <a:gd name="T44" fmla="*/ 26 w 819"/>
                <a:gd name="T45" fmla="*/ 8 h 588"/>
                <a:gd name="T46" fmla="*/ 26 w 819"/>
                <a:gd name="T47" fmla="*/ 8 h 588"/>
                <a:gd name="T48" fmla="*/ 29 w 819"/>
                <a:gd name="T49" fmla="*/ 8 h 588"/>
                <a:gd name="T50" fmla="*/ 27 w 819"/>
                <a:gd name="T51" fmla="*/ 9 h 588"/>
                <a:gd name="T52" fmla="*/ 26 w 819"/>
                <a:gd name="T53" fmla="*/ 11 h 588"/>
                <a:gd name="T54" fmla="*/ 24 w 819"/>
                <a:gd name="T55" fmla="*/ 11 h 588"/>
                <a:gd name="T56" fmla="*/ 22 w 819"/>
                <a:gd name="T57" fmla="*/ 12 h 588"/>
                <a:gd name="T58" fmla="*/ 26 w 819"/>
                <a:gd name="T59" fmla="*/ 12 h 588"/>
                <a:gd name="T60" fmla="*/ 26 w 819"/>
                <a:gd name="T61" fmla="*/ 12 h 588"/>
                <a:gd name="T62" fmla="*/ 26 w 819"/>
                <a:gd name="T63" fmla="*/ 13 h 588"/>
                <a:gd name="T64" fmla="*/ 26 w 819"/>
                <a:gd name="T65" fmla="*/ 15 h 588"/>
                <a:gd name="T66" fmla="*/ 23 w 819"/>
                <a:gd name="T67" fmla="*/ 14 h 588"/>
                <a:gd name="T68" fmla="*/ 23 w 819"/>
                <a:gd name="T69" fmla="*/ 15 h 588"/>
                <a:gd name="T70" fmla="*/ 22 w 819"/>
                <a:gd name="T71" fmla="*/ 15 h 588"/>
                <a:gd name="T72" fmla="*/ 22 w 819"/>
                <a:gd name="T73" fmla="*/ 13 h 588"/>
                <a:gd name="T74" fmla="*/ 20 w 819"/>
                <a:gd name="T75" fmla="*/ 13 h 588"/>
                <a:gd name="T76" fmla="*/ 20 w 819"/>
                <a:gd name="T77" fmla="*/ 15 h 588"/>
                <a:gd name="T78" fmla="*/ 19 w 819"/>
                <a:gd name="T79" fmla="*/ 16 h 588"/>
                <a:gd name="T80" fmla="*/ 18 w 819"/>
                <a:gd name="T81" fmla="*/ 18 h 588"/>
                <a:gd name="T82" fmla="*/ 19 w 819"/>
                <a:gd name="T83" fmla="*/ 16 h 588"/>
                <a:gd name="T84" fmla="*/ 16 w 819"/>
                <a:gd name="T85" fmla="*/ 15 h 588"/>
                <a:gd name="T86" fmla="*/ 17 w 819"/>
                <a:gd name="T87" fmla="*/ 16 h 588"/>
                <a:gd name="T88" fmla="*/ 15 w 819"/>
                <a:gd name="T89" fmla="*/ 16 h 588"/>
                <a:gd name="T90" fmla="*/ 12 w 819"/>
                <a:gd name="T91" fmla="*/ 15 h 588"/>
                <a:gd name="T92" fmla="*/ 9 w 819"/>
                <a:gd name="T93" fmla="*/ 14 h 588"/>
                <a:gd name="T94" fmla="*/ 7 w 819"/>
                <a:gd name="T95" fmla="*/ 13 h 588"/>
                <a:gd name="T96" fmla="*/ 5 w 819"/>
                <a:gd name="T97" fmla="*/ 12 h 588"/>
                <a:gd name="T98" fmla="*/ 4 w 819"/>
                <a:gd name="T99" fmla="*/ 11 h 588"/>
                <a:gd name="T100" fmla="*/ 4 w 819"/>
                <a:gd name="T101" fmla="*/ 10 h 588"/>
                <a:gd name="T102" fmla="*/ 2 w 819"/>
                <a:gd name="T103" fmla="*/ 8 h 588"/>
                <a:gd name="T104" fmla="*/ 3 w 819"/>
                <a:gd name="T105" fmla="*/ 7 h 588"/>
                <a:gd name="T106" fmla="*/ 4 w 819"/>
                <a:gd name="T107" fmla="*/ 7 h 58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19" h="588">
                  <a:moveTo>
                    <a:pt x="139" y="222"/>
                  </a:moveTo>
                  <a:lnTo>
                    <a:pt x="142" y="242"/>
                  </a:lnTo>
                  <a:lnTo>
                    <a:pt x="172" y="270"/>
                  </a:lnTo>
                  <a:lnTo>
                    <a:pt x="217" y="270"/>
                  </a:lnTo>
                  <a:lnTo>
                    <a:pt x="252" y="251"/>
                  </a:lnTo>
                  <a:lnTo>
                    <a:pt x="282" y="254"/>
                  </a:lnTo>
                  <a:lnTo>
                    <a:pt x="286" y="266"/>
                  </a:lnTo>
                  <a:lnTo>
                    <a:pt x="258" y="281"/>
                  </a:lnTo>
                  <a:lnTo>
                    <a:pt x="265" y="305"/>
                  </a:lnTo>
                  <a:lnTo>
                    <a:pt x="291" y="332"/>
                  </a:lnTo>
                  <a:lnTo>
                    <a:pt x="327" y="342"/>
                  </a:lnTo>
                  <a:lnTo>
                    <a:pt x="364" y="344"/>
                  </a:lnTo>
                  <a:lnTo>
                    <a:pt x="390" y="333"/>
                  </a:lnTo>
                  <a:lnTo>
                    <a:pt x="393" y="305"/>
                  </a:lnTo>
                  <a:lnTo>
                    <a:pt x="403" y="281"/>
                  </a:lnTo>
                  <a:lnTo>
                    <a:pt x="409" y="246"/>
                  </a:lnTo>
                  <a:lnTo>
                    <a:pt x="411" y="222"/>
                  </a:lnTo>
                  <a:lnTo>
                    <a:pt x="403" y="206"/>
                  </a:lnTo>
                  <a:lnTo>
                    <a:pt x="415" y="194"/>
                  </a:lnTo>
                  <a:lnTo>
                    <a:pt x="450" y="185"/>
                  </a:lnTo>
                  <a:lnTo>
                    <a:pt x="484" y="156"/>
                  </a:lnTo>
                  <a:lnTo>
                    <a:pt x="481" y="131"/>
                  </a:lnTo>
                  <a:lnTo>
                    <a:pt x="495" y="116"/>
                  </a:lnTo>
                  <a:lnTo>
                    <a:pt x="520" y="116"/>
                  </a:lnTo>
                  <a:lnTo>
                    <a:pt x="543" y="135"/>
                  </a:lnTo>
                  <a:lnTo>
                    <a:pt x="547" y="152"/>
                  </a:lnTo>
                  <a:lnTo>
                    <a:pt x="570" y="149"/>
                  </a:lnTo>
                  <a:lnTo>
                    <a:pt x="577" y="165"/>
                  </a:lnTo>
                  <a:lnTo>
                    <a:pt x="573" y="183"/>
                  </a:lnTo>
                  <a:lnTo>
                    <a:pt x="582" y="192"/>
                  </a:lnTo>
                  <a:lnTo>
                    <a:pt x="604" y="186"/>
                  </a:lnTo>
                  <a:lnTo>
                    <a:pt x="613" y="167"/>
                  </a:lnTo>
                  <a:lnTo>
                    <a:pt x="603" y="158"/>
                  </a:lnTo>
                  <a:lnTo>
                    <a:pt x="606" y="137"/>
                  </a:lnTo>
                  <a:lnTo>
                    <a:pt x="657" y="120"/>
                  </a:lnTo>
                  <a:lnTo>
                    <a:pt x="675" y="90"/>
                  </a:lnTo>
                  <a:lnTo>
                    <a:pt x="711" y="71"/>
                  </a:lnTo>
                  <a:lnTo>
                    <a:pt x="729" y="48"/>
                  </a:lnTo>
                  <a:lnTo>
                    <a:pt x="750" y="24"/>
                  </a:lnTo>
                  <a:lnTo>
                    <a:pt x="774" y="5"/>
                  </a:lnTo>
                  <a:lnTo>
                    <a:pt x="808" y="0"/>
                  </a:lnTo>
                  <a:lnTo>
                    <a:pt x="819" y="23"/>
                  </a:lnTo>
                  <a:lnTo>
                    <a:pt x="795" y="48"/>
                  </a:lnTo>
                  <a:lnTo>
                    <a:pt x="780" y="66"/>
                  </a:lnTo>
                  <a:lnTo>
                    <a:pt x="760" y="66"/>
                  </a:lnTo>
                  <a:lnTo>
                    <a:pt x="744" y="80"/>
                  </a:lnTo>
                  <a:lnTo>
                    <a:pt x="757" y="96"/>
                  </a:lnTo>
                  <a:lnTo>
                    <a:pt x="760" y="120"/>
                  </a:lnTo>
                  <a:lnTo>
                    <a:pt x="784" y="113"/>
                  </a:lnTo>
                  <a:lnTo>
                    <a:pt x="804" y="114"/>
                  </a:lnTo>
                  <a:lnTo>
                    <a:pt x="810" y="128"/>
                  </a:lnTo>
                  <a:lnTo>
                    <a:pt x="783" y="155"/>
                  </a:lnTo>
                  <a:lnTo>
                    <a:pt x="765" y="173"/>
                  </a:lnTo>
                  <a:lnTo>
                    <a:pt x="769" y="195"/>
                  </a:lnTo>
                  <a:lnTo>
                    <a:pt x="756" y="209"/>
                  </a:lnTo>
                  <a:lnTo>
                    <a:pt x="745" y="219"/>
                  </a:lnTo>
                  <a:lnTo>
                    <a:pt x="741" y="237"/>
                  </a:lnTo>
                  <a:lnTo>
                    <a:pt x="759" y="234"/>
                  </a:lnTo>
                  <a:lnTo>
                    <a:pt x="774" y="227"/>
                  </a:lnTo>
                  <a:lnTo>
                    <a:pt x="789" y="225"/>
                  </a:lnTo>
                  <a:lnTo>
                    <a:pt x="805" y="231"/>
                  </a:lnTo>
                  <a:lnTo>
                    <a:pt x="817" y="242"/>
                  </a:lnTo>
                  <a:lnTo>
                    <a:pt x="816" y="255"/>
                  </a:lnTo>
                  <a:lnTo>
                    <a:pt x="801" y="249"/>
                  </a:lnTo>
                  <a:lnTo>
                    <a:pt x="780" y="243"/>
                  </a:lnTo>
                  <a:lnTo>
                    <a:pt x="766" y="249"/>
                  </a:lnTo>
                  <a:lnTo>
                    <a:pt x="753" y="263"/>
                  </a:lnTo>
                  <a:lnTo>
                    <a:pt x="733" y="264"/>
                  </a:lnTo>
                  <a:lnTo>
                    <a:pt x="718" y="263"/>
                  </a:lnTo>
                  <a:lnTo>
                    <a:pt x="715" y="276"/>
                  </a:lnTo>
                  <a:lnTo>
                    <a:pt x="739" y="284"/>
                  </a:lnTo>
                  <a:lnTo>
                    <a:pt x="744" y="296"/>
                  </a:lnTo>
                  <a:lnTo>
                    <a:pt x="762" y="300"/>
                  </a:lnTo>
                  <a:lnTo>
                    <a:pt x="780" y="293"/>
                  </a:lnTo>
                  <a:lnTo>
                    <a:pt x="804" y="285"/>
                  </a:lnTo>
                  <a:lnTo>
                    <a:pt x="805" y="297"/>
                  </a:lnTo>
                  <a:lnTo>
                    <a:pt x="775" y="317"/>
                  </a:lnTo>
                  <a:lnTo>
                    <a:pt x="753" y="321"/>
                  </a:lnTo>
                  <a:lnTo>
                    <a:pt x="736" y="335"/>
                  </a:lnTo>
                  <a:lnTo>
                    <a:pt x="709" y="332"/>
                  </a:lnTo>
                  <a:lnTo>
                    <a:pt x="706" y="348"/>
                  </a:lnTo>
                  <a:lnTo>
                    <a:pt x="685" y="347"/>
                  </a:lnTo>
                  <a:lnTo>
                    <a:pt x="676" y="362"/>
                  </a:lnTo>
                  <a:lnTo>
                    <a:pt x="678" y="387"/>
                  </a:lnTo>
                  <a:lnTo>
                    <a:pt x="627" y="383"/>
                  </a:lnTo>
                  <a:lnTo>
                    <a:pt x="603" y="401"/>
                  </a:lnTo>
                  <a:lnTo>
                    <a:pt x="619" y="425"/>
                  </a:lnTo>
                  <a:lnTo>
                    <a:pt x="648" y="428"/>
                  </a:lnTo>
                  <a:lnTo>
                    <a:pt x="675" y="416"/>
                  </a:lnTo>
                  <a:lnTo>
                    <a:pt x="699" y="402"/>
                  </a:lnTo>
                  <a:lnTo>
                    <a:pt x="715" y="384"/>
                  </a:lnTo>
                  <a:lnTo>
                    <a:pt x="739" y="384"/>
                  </a:lnTo>
                  <a:lnTo>
                    <a:pt x="742" y="396"/>
                  </a:lnTo>
                  <a:lnTo>
                    <a:pt x="720" y="402"/>
                  </a:lnTo>
                  <a:lnTo>
                    <a:pt x="717" y="423"/>
                  </a:lnTo>
                  <a:lnTo>
                    <a:pt x="703" y="435"/>
                  </a:lnTo>
                  <a:lnTo>
                    <a:pt x="724" y="459"/>
                  </a:lnTo>
                  <a:lnTo>
                    <a:pt x="727" y="488"/>
                  </a:lnTo>
                  <a:lnTo>
                    <a:pt x="709" y="480"/>
                  </a:lnTo>
                  <a:lnTo>
                    <a:pt x="696" y="455"/>
                  </a:lnTo>
                  <a:lnTo>
                    <a:pt x="673" y="456"/>
                  </a:lnTo>
                  <a:lnTo>
                    <a:pt x="657" y="441"/>
                  </a:lnTo>
                  <a:lnTo>
                    <a:pt x="639" y="443"/>
                  </a:lnTo>
                  <a:lnTo>
                    <a:pt x="636" y="458"/>
                  </a:lnTo>
                  <a:lnTo>
                    <a:pt x="643" y="479"/>
                  </a:lnTo>
                  <a:lnTo>
                    <a:pt x="646" y="492"/>
                  </a:lnTo>
                  <a:lnTo>
                    <a:pt x="615" y="480"/>
                  </a:lnTo>
                  <a:lnTo>
                    <a:pt x="600" y="482"/>
                  </a:lnTo>
                  <a:lnTo>
                    <a:pt x="607" y="462"/>
                  </a:lnTo>
                  <a:lnTo>
                    <a:pt x="616" y="449"/>
                  </a:lnTo>
                  <a:lnTo>
                    <a:pt x="607" y="434"/>
                  </a:lnTo>
                  <a:lnTo>
                    <a:pt x="591" y="431"/>
                  </a:lnTo>
                  <a:lnTo>
                    <a:pt x="573" y="458"/>
                  </a:lnTo>
                  <a:lnTo>
                    <a:pt x="564" y="428"/>
                  </a:lnTo>
                  <a:lnTo>
                    <a:pt x="540" y="420"/>
                  </a:lnTo>
                  <a:lnTo>
                    <a:pt x="540" y="447"/>
                  </a:lnTo>
                  <a:lnTo>
                    <a:pt x="564" y="494"/>
                  </a:lnTo>
                  <a:lnTo>
                    <a:pt x="570" y="531"/>
                  </a:lnTo>
                  <a:lnTo>
                    <a:pt x="550" y="533"/>
                  </a:lnTo>
                  <a:lnTo>
                    <a:pt x="537" y="546"/>
                  </a:lnTo>
                  <a:lnTo>
                    <a:pt x="547" y="572"/>
                  </a:lnTo>
                  <a:lnTo>
                    <a:pt x="528" y="588"/>
                  </a:lnTo>
                  <a:lnTo>
                    <a:pt x="514" y="576"/>
                  </a:lnTo>
                  <a:lnTo>
                    <a:pt x="511" y="552"/>
                  </a:lnTo>
                  <a:lnTo>
                    <a:pt x="520" y="527"/>
                  </a:lnTo>
                  <a:lnTo>
                    <a:pt x="522" y="513"/>
                  </a:lnTo>
                  <a:lnTo>
                    <a:pt x="490" y="491"/>
                  </a:lnTo>
                  <a:lnTo>
                    <a:pt x="460" y="486"/>
                  </a:lnTo>
                  <a:lnTo>
                    <a:pt x="451" y="506"/>
                  </a:lnTo>
                  <a:lnTo>
                    <a:pt x="478" y="518"/>
                  </a:lnTo>
                  <a:lnTo>
                    <a:pt x="495" y="533"/>
                  </a:lnTo>
                  <a:lnTo>
                    <a:pt x="490" y="548"/>
                  </a:lnTo>
                  <a:lnTo>
                    <a:pt x="474" y="551"/>
                  </a:lnTo>
                  <a:lnTo>
                    <a:pt x="489" y="578"/>
                  </a:lnTo>
                  <a:lnTo>
                    <a:pt x="439" y="558"/>
                  </a:lnTo>
                  <a:lnTo>
                    <a:pt x="409" y="546"/>
                  </a:lnTo>
                  <a:lnTo>
                    <a:pt x="387" y="548"/>
                  </a:lnTo>
                  <a:lnTo>
                    <a:pt x="310" y="497"/>
                  </a:lnTo>
                  <a:lnTo>
                    <a:pt x="303" y="482"/>
                  </a:lnTo>
                  <a:lnTo>
                    <a:pt x="285" y="464"/>
                  </a:lnTo>
                  <a:lnTo>
                    <a:pt x="253" y="465"/>
                  </a:lnTo>
                  <a:lnTo>
                    <a:pt x="217" y="465"/>
                  </a:lnTo>
                  <a:lnTo>
                    <a:pt x="208" y="440"/>
                  </a:lnTo>
                  <a:lnTo>
                    <a:pt x="184" y="428"/>
                  </a:lnTo>
                  <a:lnTo>
                    <a:pt x="159" y="438"/>
                  </a:lnTo>
                  <a:lnTo>
                    <a:pt x="145" y="440"/>
                  </a:lnTo>
                  <a:lnTo>
                    <a:pt x="138" y="423"/>
                  </a:lnTo>
                  <a:lnTo>
                    <a:pt x="129" y="407"/>
                  </a:lnTo>
                  <a:lnTo>
                    <a:pt x="108" y="392"/>
                  </a:lnTo>
                  <a:lnTo>
                    <a:pt x="105" y="375"/>
                  </a:lnTo>
                  <a:lnTo>
                    <a:pt x="97" y="354"/>
                  </a:lnTo>
                  <a:lnTo>
                    <a:pt x="109" y="345"/>
                  </a:lnTo>
                  <a:lnTo>
                    <a:pt x="108" y="333"/>
                  </a:lnTo>
                  <a:lnTo>
                    <a:pt x="93" y="299"/>
                  </a:lnTo>
                  <a:lnTo>
                    <a:pt x="73" y="282"/>
                  </a:lnTo>
                  <a:lnTo>
                    <a:pt x="42" y="284"/>
                  </a:lnTo>
                  <a:lnTo>
                    <a:pt x="0" y="260"/>
                  </a:lnTo>
                  <a:lnTo>
                    <a:pt x="21" y="225"/>
                  </a:lnTo>
                  <a:lnTo>
                    <a:pt x="79" y="231"/>
                  </a:lnTo>
                  <a:lnTo>
                    <a:pt x="94" y="216"/>
                  </a:lnTo>
                  <a:lnTo>
                    <a:pt x="108" y="230"/>
                  </a:lnTo>
                  <a:lnTo>
                    <a:pt x="123" y="231"/>
                  </a:lnTo>
                  <a:lnTo>
                    <a:pt x="139" y="222"/>
                  </a:lnTo>
                  <a:close/>
                </a:path>
              </a:pathLst>
            </a:custGeom>
            <a:solidFill>
              <a:srgbClr val="FF6600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132">
              <a:extLst>
                <a:ext uri="{FF2B5EF4-FFF2-40B4-BE49-F238E27FC236}">
                  <a16:creationId xmlns:a16="http://schemas.microsoft.com/office/drawing/2014/main" id="{8920D290-F1F2-4632-B105-A06AB797B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" y="3083"/>
              <a:ext cx="804" cy="746"/>
            </a:xfrm>
            <a:custGeom>
              <a:avLst/>
              <a:gdLst>
                <a:gd name="T0" fmla="*/ 2 w 1037"/>
                <a:gd name="T1" fmla="*/ 4 h 978"/>
                <a:gd name="T2" fmla="*/ 2 w 1037"/>
                <a:gd name="T3" fmla="*/ 2 h 978"/>
                <a:gd name="T4" fmla="*/ 3 w 1037"/>
                <a:gd name="T5" fmla="*/ 2 h 978"/>
                <a:gd name="T6" fmla="*/ 4 w 1037"/>
                <a:gd name="T7" fmla="*/ 2 h 978"/>
                <a:gd name="T8" fmla="*/ 6 w 1037"/>
                <a:gd name="T9" fmla="*/ 2 h 978"/>
                <a:gd name="T10" fmla="*/ 7 w 1037"/>
                <a:gd name="T11" fmla="*/ 3 h 978"/>
                <a:gd name="T12" fmla="*/ 9 w 1037"/>
                <a:gd name="T13" fmla="*/ 4 h 978"/>
                <a:gd name="T14" fmla="*/ 10 w 1037"/>
                <a:gd name="T15" fmla="*/ 5 h 978"/>
                <a:gd name="T16" fmla="*/ 13 w 1037"/>
                <a:gd name="T17" fmla="*/ 5 h 978"/>
                <a:gd name="T18" fmla="*/ 15 w 1037"/>
                <a:gd name="T19" fmla="*/ 6 h 978"/>
                <a:gd name="T20" fmla="*/ 16 w 1037"/>
                <a:gd name="T21" fmla="*/ 8 h 978"/>
                <a:gd name="T22" fmla="*/ 16 w 1037"/>
                <a:gd name="T23" fmla="*/ 8 h 978"/>
                <a:gd name="T24" fmla="*/ 17 w 1037"/>
                <a:gd name="T25" fmla="*/ 9 h 978"/>
                <a:gd name="T26" fmla="*/ 18 w 1037"/>
                <a:gd name="T27" fmla="*/ 9 h 978"/>
                <a:gd name="T28" fmla="*/ 19 w 1037"/>
                <a:gd name="T29" fmla="*/ 11 h 978"/>
                <a:gd name="T30" fmla="*/ 19 w 1037"/>
                <a:gd name="T31" fmla="*/ 11 h 978"/>
                <a:gd name="T32" fmla="*/ 18 w 1037"/>
                <a:gd name="T33" fmla="*/ 12 h 978"/>
                <a:gd name="T34" fmla="*/ 17 w 1037"/>
                <a:gd name="T35" fmla="*/ 13 h 978"/>
                <a:gd name="T36" fmla="*/ 20 w 1037"/>
                <a:gd name="T37" fmla="*/ 14 h 978"/>
                <a:gd name="T38" fmla="*/ 20 w 1037"/>
                <a:gd name="T39" fmla="*/ 14 h 978"/>
                <a:gd name="T40" fmla="*/ 22 w 1037"/>
                <a:gd name="T41" fmla="*/ 16 h 978"/>
                <a:gd name="T42" fmla="*/ 24 w 1037"/>
                <a:gd name="T43" fmla="*/ 16 h 978"/>
                <a:gd name="T44" fmla="*/ 26 w 1037"/>
                <a:gd name="T45" fmla="*/ 16 h 978"/>
                <a:gd name="T46" fmla="*/ 26 w 1037"/>
                <a:gd name="T47" fmla="*/ 18 h 978"/>
                <a:gd name="T48" fmla="*/ 28 w 1037"/>
                <a:gd name="T49" fmla="*/ 19 h 978"/>
                <a:gd name="T50" fmla="*/ 31 w 1037"/>
                <a:gd name="T51" fmla="*/ 18 h 978"/>
                <a:gd name="T52" fmla="*/ 30 w 1037"/>
                <a:gd name="T53" fmla="*/ 20 h 978"/>
                <a:gd name="T54" fmla="*/ 31 w 1037"/>
                <a:gd name="T55" fmla="*/ 21 h 978"/>
                <a:gd name="T56" fmla="*/ 33 w 1037"/>
                <a:gd name="T57" fmla="*/ 21 h 978"/>
                <a:gd name="T58" fmla="*/ 33 w 1037"/>
                <a:gd name="T59" fmla="*/ 22 h 978"/>
                <a:gd name="T60" fmla="*/ 36 w 1037"/>
                <a:gd name="T61" fmla="*/ 21 h 978"/>
                <a:gd name="T62" fmla="*/ 38 w 1037"/>
                <a:gd name="T63" fmla="*/ 22 h 978"/>
                <a:gd name="T64" fmla="*/ 34 w 1037"/>
                <a:gd name="T65" fmla="*/ 24 h 978"/>
                <a:gd name="T66" fmla="*/ 37 w 1037"/>
                <a:gd name="T67" fmla="*/ 24 h 978"/>
                <a:gd name="T68" fmla="*/ 36 w 1037"/>
                <a:gd name="T69" fmla="*/ 25 h 978"/>
                <a:gd name="T70" fmla="*/ 33 w 1037"/>
                <a:gd name="T71" fmla="*/ 24 h 978"/>
                <a:gd name="T72" fmla="*/ 31 w 1037"/>
                <a:gd name="T73" fmla="*/ 24 h 978"/>
                <a:gd name="T74" fmla="*/ 33 w 1037"/>
                <a:gd name="T75" fmla="*/ 26 h 978"/>
                <a:gd name="T76" fmla="*/ 32 w 1037"/>
                <a:gd name="T77" fmla="*/ 27 h 978"/>
                <a:gd name="T78" fmla="*/ 31 w 1037"/>
                <a:gd name="T79" fmla="*/ 26 h 978"/>
                <a:gd name="T80" fmla="*/ 28 w 1037"/>
                <a:gd name="T81" fmla="*/ 26 h 978"/>
                <a:gd name="T82" fmla="*/ 26 w 1037"/>
                <a:gd name="T83" fmla="*/ 28 h 978"/>
                <a:gd name="T84" fmla="*/ 25 w 1037"/>
                <a:gd name="T85" fmla="*/ 29 h 978"/>
                <a:gd name="T86" fmla="*/ 26 w 1037"/>
                <a:gd name="T87" fmla="*/ 25 h 978"/>
                <a:gd name="T88" fmla="*/ 28 w 1037"/>
                <a:gd name="T89" fmla="*/ 24 h 978"/>
                <a:gd name="T90" fmla="*/ 26 w 1037"/>
                <a:gd name="T91" fmla="*/ 24 h 978"/>
                <a:gd name="T92" fmla="*/ 22 w 1037"/>
                <a:gd name="T93" fmla="*/ 23 h 978"/>
                <a:gd name="T94" fmla="*/ 22 w 1037"/>
                <a:gd name="T95" fmla="*/ 21 h 978"/>
                <a:gd name="T96" fmla="*/ 20 w 1037"/>
                <a:gd name="T97" fmla="*/ 21 h 978"/>
                <a:gd name="T98" fmla="*/ 16 w 1037"/>
                <a:gd name="T99" fmla="*/ 19 h 978"/>
                <a:gd name="T100" fmla="*/ 17 w 1037"/>
                <a:gd name="T101" fmla="*/ 18 h 978"/>
                <a:gd name="T102" fmla="*/ 15 w 1037"/>
                <a:gd name="T103" fmla="*/ 19 h 978"/>
                <a:gd name="T104" fmla="*/ 12 w 1037"/>
                <a:gd name="T105" fmla="*/ 19 h 978"/>
                <a:gd name="T106" fmla="*/ 10 w 1037"/>
                <a:gd name="T107" fmla="*/ 18 h 978"/>
                <a:gd name="T108" fmla="*/ 9 w 1037"/>
                <a:gd name="T109" fmla="*/ 18 h 978"/>
                <a:gd name="T110" fmla="*/ 6 w 1037"/>
                <a:gd name="T111" fmla="*/ 18 h 978"/>
                <a:gd name="T112" fmla="*/ 5 w 1037"/>
                <a:gd name="T113" fmla="*/ 15 h 978"/>
                <a:gd name="T114" fmla="*/ 3 w 1037"/>
                <a:gd name="T115" fmla="*/ 14 h 978"/>
                <a:gd name="T116" fmla="*/ 3 w 1037"/>
                <a:gd name="T117" fmla="*/ 11 h 978"/>
                <a:gd name="T118" fmla="*/ 3 w 1037"/>
                <a:gd name="T119" fmla="*/ 8 h 97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037" h="978">
                  <a:moveTo>
                    <a:pt x="0" y="141"/>
                  </a:moveTo>
                  <a:lnTo>
                    <a:pt x="20" y="130"/>
                  </a:lnTo>
                  <a:lnTo>
                    <a:pt x="15" y="120"/>
                  </a:lnTo>
                  <a:lnTo>
                    <a:pt x="11" y="94"/>
                  </a:lnTo>
                  <a:lnTo>
                    <a:pt x="23" y="73"/>
                  </a:lnTo>
                  <a:lnTo>
                    <a:pt x="48" y="66"/>
                  </a:lnTo>
                  <a:lnTo>
                    <a:pt x="57" y="45"/>
                  </a:lnTo>
                  <a:lnTo>
                    <a:pt x="71" y="21"/>
                  </a:lnTo>
                  <a:lnTo>
                    <a:pt x="77" y="6"/>
                  </a:lnTo>
                  <a:lnTo>
                    <a:pt x="92" y="0"/>
                  </a:lnTo>
                  <a:lnTo>
                    <a:pt x="101" y="7"/>
                  </a:lnTo>
                  <a:lnTo>
                    <a:pt x="111" y="12"/>
                  </a:lnTo>
                  <a:lnTo>
                    <a:pt x="126" y="30"/>
                  </a:lnTo>
                  <a:lnTo>
                    <a:pt x="146" y="36"/>
                  </a:lnTo>
                  <a:lnTo>
                    <a:pt x="167" y="42"/>
                  </a:lnTo>
                  <a:lnTo>
                    <a:pt x="167" y="55"/>
                  </a:lnTo>
                  <a:lnTo>
                    <a:pt x="177" y="78"/>
                  </a:lnTo>
                  <a:lnTo>
                    <a:pt x="198" y="93"/>
                  </a:lnTo>
                  <a:lnTo>
                    <a:pt x="207" y="109"/>
                  </a:lnTo>
                  <a:lnTo>
                    <a:pt x="216" y="126"/>
                  </a:lnTo>
                  <a:lnTo>
                    <a:pt x="246" y="115"/>
                  </a:lnTo>
                  <a:lnTo>
                    <a:pt x="272" y="118"/>
                  </a:lnTo>
                  <a:lnTo>
                    <a:pt x="279" y="132"/>
                  </a:lnTo>
                  <a:lnTo>
                    <a:pt x="282" y="150"/>
                  </a:lnTo>
                  <a:lnTo>
                    <a:pt x="303" y="151"/>
                  </a:lnTo>
                  <a:lnTo>
                    <a:pt x="330" y="144"/>
                  </a:lnTo>
                  <a:lnTo>
                    <a:pt x="354" y="148"/>
                  </a:lnTo>
                  <a:lnTo>
                    <a:pt x="377" y="168"/>
                  </a:lnTo>
                  <a:lnTo>
                    <a:pt x="380" y="180"/>
                  </a:lnTo>
                  <a:lnTo>
                    <a:pt x="398" y="195"/>
                  </a:lnTo>
                  <a:lnTo>
                    <a:pt x="417" y="204"/>
                  </a:lnTo>
                  <a:lnTo>
                    <a:pt x="452" y="232"/>
                  </a:lnTo>
                  <a:lnTo>
                    <a:pt x="446" y="250"/>
                  </a:lnTo>
                  <a:lnTo>
                    <a:pt x="459" y="264"/>
                  </a:lnTo>
                  <a:lnTo>
                    <a:pt x="458" y="277"/>
                  </a:lnTo>
                  <a:lnTo>
                    <a:pt x="435" y="283"/>
                  </a:lnTo>
                  <a:lnTo>
                    <a:pt x="426" y="292"/>
                  </a:lnTo>
                  <a:lnTo>
                    <a:pt x="440" y="304"/>
                  </a:lnTo>
                  <a:lnTo>
                    <a:pt x="453" y="304"/>
                  </a:lnTo>
                  <a:lnTo>
                    <a:pt x="471" y="295"/>
                  </a:lnTo>
                  <a:lnTo>
                    <a:pt x="488" y="301"/>
                  </a:lnTo>
                  <a:lnTo>
                    <a:pt x="494" y="315"/>
                  </a:lnTo>
                  <a:lnTo>
                    <a:pt x="480" y="324"/>
                  </a:lnTo>
                  <a:lnTo>
                    <a:pt x="482" y="331"/>
                  </a:lnTo>
                  <a:lnTo>
                    <a:pt x="501" y="343"/>
                  </a:lnTo>
                  <a:lnTo>
                    <a:pt x="486" y="355"/>
                  </a:lnTo>
                  <a:lnTo>
                    <a:pt x="480" y="369"/>
                  </a:lnTo>
                  <a:lnTo>
                    <a:pt x="515" y="372"/>
                  </a:lnTo>
                  <a:lnTo>
                    <a:pt x="527" y="387"/>
                  </a:lnTo>
                  <a:lnTo>
                    <a:pt x="516" y="396"/>
                  </a:lnTo>
                  <a:lnTo>
                    <a:pt x="489" y="399"/>
                  </a:lnTo>
                  <a:lnTo>
                    <a:pt x="479" y="411"/>
                  </a:lnTo>
                  <a:lnTo>
                    <a:pt x="489" y="429"/>
                  </a:lnTo>
                  <a:lnTo>
                    <a:pt x="479" y="439"/>
                  </a:lnTo>
                  <a:lnTo>
                    <a:pt x="503" y="456"/>
                  </a:lnTo>
                  <a:lnTo>
                    <a:pt x="522" y="451"/>
                  </a:lnTo>
                  <a:lnTo>
                    <a:pt x="531" y="460"/>
                  </a:lnTo>
                  <a:lnTo>
                    <a:pt x="546" y="459"/>
                  </a:lnTo>
                  <a:lnTo>
                    <a:pt x="545" y="475"/>
                  </a:lnTo>
                  <a:lnTo>
                    <a:pt x="536" y="492"/>
                  </a:lnTo>
                  <a:lnTo>
                    <a:pt x="548" y="513"/>
                  </a:lnTo>
                  <a:lnTo>
                    <a:pt x="573" y="529"/>
                  </a:lnTo>
                  <a:lnTo>
                    <a:pt x="603" y="523"/>
                  </a:lnTo>
                  <a:lnTo>
                    <a:pt x="624" y="525"/>
                  </a:lnTo>
                  <a:lnTo>
                    <a:pt x="633" y="546"/>
                  </a:lnTo>
                  <a:lnTo>
                    <a:pt x="659" y="531"/>
                  </a:lnTo>
                  <a:lnTo>
                    <a:pt x="684" y="523"/>
                  </a:lnTo>
                  <a:lnTo>
                    <a:pt x="708" y="535"/>
                  </a:lnTo>
                  <a:lnTo>
                    <a:pt x="735" y="534"/>
                  </a:lnTo>
                  <a:lnTo>
                    <a:pt x="759" y="559"/>
                  </a:lnTo>
                  <a:lnTo>
                    <a:pt x="756" y="583"/>
                  </a:lnTo>
                  <a:lnTo>
                    <a:pt x="723" y="592"/>
                  </a:lnTo>
                  <a:lnTo>
                    <a:pt x="717" y="616"/>
                  </a:lnTo>
                  <a:lnTo>
                    <a:pt x="722" y="634"/>
                  </a:lnTo>
                  <a:lnTo>
                    <a:pt x="744" y="657"/>
                  </a:lnTo>
                  <a:lnTo>
                    <a:pt x="789" y="642"/>
                  </a:lnTo>
                  <a:lnTo>
                    <a:pt x="809" y="649"/>
                  </a:lnTo>
                  <a:lnTo>
                    <a:pt x="839" y="625"/>
                  </a:lnTo>
                  <a:lnTo>
                    <a:pt x="854" y="646"/>
                  </a:lnTo>
                  <a:lnTo>
                    <a:pt x="839" y="664"/>
                  </a:lnTo>
                  <a:lnTo>
                    <a:pt x="824" y="679"/>
                  </a:lnTo>
                  <a:lnTo>
                    <a:pt x="818" y="699"/>
                  </a:lnTo>
                  <a:lnTo>
                    <a:pt x="812" y="717"/>
                  </a:lnTo>
                  <a:lnTo>
                    <a:pt x="851" y="706"/>
                  </a:lnTo>
                  <a:lnTo>
                    <a:pt x="857" y="682"/>
                  </a:lnTo>
                  <a:lnTo>
                    <a:pt x="884" y="667"/>
                  </a:lnTo>
                  <a:lnTo>
                    <a:pt x="896" y="687"/>
                  </a:lnTo>
                  <a:lnTo>
                    <a:pt x="906" y="708"/>
                  </a:lnTo>
                  <a:lnTo>
                    <a:pt x="888" y="733"/>
                  </a:lnTo>
                  <a:lnTo>
                    <a:pt x="903" y="744"/>
                  </a:lnTo>
                  <a:lnTo>
                    <a:pt x="933" y="733"/>
                  </a:lnTo>
                  <a:lnTo>
                    <a:pt x="960" y="732"/>
                  </a:lnTo>
                  <a:lnTo>
                    <a:pt x="989" y="712"/>
                  </a:lnTo>
                  <a:lnTo>
                    <a:pt x="1001" y="726"/>
                  </a:lnTo>
                  <a:lnTo>
                    <a:pt x="1037" y="733"/>
                  </a:lnTo>
                  <a:lnTo>
                    <a:pt x="1028" y="759"/>
                  </a:lnTo>
                  <a:lnTo>
                    <a:pt x="995" y="754"/>
                  </a:lnTo>
                  <a:lnTo>
                    <a:pt x="963" y="759"/>
                  </a:lnTo>
                  <a:lnTo>
                    <a:pt x="936" y="784"/>
                  </a:lnTo>
                  <a:lnTo>
                    <a:pt x="957" y="798"/>
                  </a:lnTo>
                  <a:lnTo>
                    <a:pt x="986" y="787"/>
                  </a:lnTo>
                  <a:lnTo>
                    <a:pt x="1017" y="784"/>
                  </a:lnTo>
                  <a:lnTo>
                    <a:pt x="1002" y="814"/>
                  </a:lnTo>
                  <a:lnTo>
                    <a:pt x="993" y="840"/>
                  </a:lnTo>
                  <a:lnTo>
                    <a:pt x="974" y="846"/>
                  </a:lnTo>
                  <a:lnTo>
                    <a:pt x="962" y="870"/>
                  </a:lnTo>
                  <a:lnTo>
                    <a:pt x="950" y="846"/>
                  </a:lnTo>
                  <a:lnTo>
                    <a:pt x="921" y="822"/>
                  </a:lnTo>
                  <a:lnTo>
                    <a:pt x="905" y="814"/>
                  </a:lnTo>
                  <a:lnTo>
                    <a:pt x="890" y="801"/>
                  </a:lnTo>
                  <a:lnTo>
                    <a:pt x="860" y="795"/>
                  </a:lnTo>
                  <a:lnTo>
                    <a:pt x="837" y="804"/>
                  </a:lnTo>
                  <a:lnTo>
                    <a:pt x="879" y="856"/>
                  </a:lnTo>
                  <a:lnTo>
                    <a:pt x="885" y="882"/>
                  </a:lnTo>
                  <a:lnTo>
                    <a:pt x="909" y="925"/>
                  </a:lnTo>
                  <a:lnTo>
                    <a:pt x="908" y="943"/>
                  </a:lnTo>
                  <a:lnTo>
                    <a:pt x="870" y="916"/>
                  </a:lnTo>
                  <a:lnTo>
                    <a:pt x="851" y="933"/>
                  </a:lnTo>
                  <a:lnTo>
                    <a:pt x="833" y="924"/>
                  </a:lnTo>
                  <a:lnTo>
                    <a:pt x="846" y="879"/>
                  </a:lnTo>
                  <a:lnTo>
                    <a:pt x="821" y="865"/>
                  </a:lnTo>
                  <a:lnTo>
                    <a:pt x="809" y="832"/>
                  </a:lnTo>
                  <a:lnTo>
                    <a:pt x="780" y="871"/>
                  </a:lnTo>
                  <a:lnTo>
                    <a:pt x="776" y="898"/>
                  </a:lnTo>
                  <a:lnTo>
                    <a:pt x="741" y="921"/>
                  </a:lnTo>
                  <a:lnTo>
                    <a:pt x="740" y="949"/>
                  </a:lnTo>
                  <a:lnTo>
                    <a:pt x="713" y="970"/>
                  </a:lnTo>
                  <a:lnTo>
                    <a:pt x="687" y="978"/>
                  </a:lnTo>
                  <a:lnTo>
                    <a:pt x="669" y="967"/>
                  </a:lnTo>
                  <a:lnTo>
                    <a:pt x="705" y="936"/>
                  </a:lnTo>
                  <a:lnTo>
                    <a:pt x="725" y="897"/>
                  </a:lnTo>
                  <a:lnTo>
                    <a:pt x="732" y="841"/>
                  </a:lnTo>
                  <a:lnTo>
                    <a:pt x="770" y="838"/>
                  </a:lnTo>
                  <a:lnTo>
                    <a:pt x="786" y="811"/>
                  </a:lnTo>
                  <a:lnTo>
                    <a:pt x="770" y="802"/>
                  </a:lnTo>
                  <a:lnTo>
                    <a:pt x="746" y="810"/>
                  </a:lnTo>
                  <a:lnTo>
                    <a:pt x="720" y="823"/>
                  </a:lnTo>
                  <a:lnTo>
                    <a:pt x="689" y="802"/>
                  </a:lnTo>
                  <a:lnTo>
                    <a:pt x="666" y="799"/>
                  </a:lnTo>
                  <a:lnTo>
                    <a:pt x="639" y="787"/>
                  </a:lnTo>
                  <a:lnTo>
                    <a:pt x="623" y="769"/>
                  </a:lnTo>
                  <a:lnTo>
                    <a:pt x="627" y="750"/>
                  </a:lnTo>
                  <a:lnTo>
                    <a:pt x="603" y="724"/>
                  </a:lnTo>
                  <a:lnTo>
                    <a:pt x="600" y="700"/>
                  </a:lnTo>
                  <a:lnTo>
                    <a:pt x="588" y="684"/>
                  </a:lnTo>
                  <a:lnTo>
                    <a:pt x="570" y="697"/>
                  </a:lnTo>
                  <a:lnTo>
                    <a:pt x="573" y="720"/>
                  </a:lnTo>
                  <a:lnTo>
                    <a:pt x="446" y="673"/>
                  </a:lnTo>
                  <a:lnTo>
                    <a:pt x="449" y="652"/>
                  </a:lnTo>
                  <a:lnTo>
                    <a:pt x="431" y="646"/>
                  </a:lnTo>
                  <a:lnTo>
                    <a:pt x="413" y="642"/>
                  </a:lnTo>
                  <a:lnTo>
                    <a:pt x="426" y="628"/>
                  </a:lnTo>
                  <a:lnTo>
                    <a:pt x="450" y="625"/>
                  </a:lnTo>
                  <a:lnTo>
                    <a:pt x="434" y="607"/>
                  </a:lnTo>
                  <a:lnTo>
                    <a:pt x="411" y="616"/>
                  </a:lnTo>
                  <a:lnTo>
                    <a:pt x="395" y="637"/>
                  </a:lnTo>
                  <a:lnTo>
                    <a:pt x="378" y="642"/>
                  </a:lnTo>
                  <a:lnTo>
                    <a:pt x="353" y="627"/>
                  </a:lnTo>
                  <a:lnTo>
                    <a:pt x="333" y="643"/>
                  </a:lnTo>
                  <a:lnTo>
                    <a:pt x="312" y="639"/>
                  </a:lnTo>
                  <a:lnTo>
                    <a:pt x="293" y="643"/>
                  </a:lnTo>
                  <a:lnTo>
                    <a:pt x="279" y="633"/>
                  </a:lnTo>
                  <a:lnTo>
                    <a:pt x="234" y="640"/>
                  </a:lnTo>
                  <a:lnTo>
                    <a:pt x="216" y="607"/>
                  </a:lnTo>
                  <a:lnTo>
                    <a:pt x="231" y="597"/>
                  </a:lnTo>
                  <a:lnTo>
                    <a:pt x="218" y="582"/>
                  </a:lnTo>
                  <a:lnTo>
                    <a:pt x="191" y="594"/>
                  </a:lnTo>
                  <a:lnTo>
                    <a:pt x="164" y="586"/>
                  </a:lnTo>
                  <a:lnTo>
                    <a:pt x="143" y="570"/>
                  </a:lnTo>
                  <a:lnTo>
                    <a:pt x="137" y="546"/>
                  </a:lnTo>
                  <a:lnTo>
                    <a:pt x="134" y="519"/>
                  </a:lnTo>
                  <a:lnTo>
                    <a:pt x="125" y="489"/>
                  </a:lnTo>
                  <a:lnTo>
                    <a:pt x="105" y="469"/>
                  </a:lnTo>
                  <a:lnTo>
                    <a:pt x="86" y="459"/>
                  </a:lnTo>
                  <a:lnTo>
                    <a:pt x="89" y="424"/>
                  </a:lnTo>
                  <a:lnTo>
                    <a:pt x="102" y="405"/>
                  </a:lnTo>
                  <a:lnTo>
                    <a:pt x="86" y="363"/>
                  </a:lnTo>
                  <a:lnTo>
                    <a:pt x="99" y="342"/>
                  </a:lnTo>
                  <a:lnTo>
                    <a:pt x="101" y="306"/>
                  </a:lnTo>
                  <a:lnTo>
                    <a:pt x="77" y="276"/>
                  </a:lnTo>
                  <a:lnTo>
                    <a:pt x="27" y="190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FF6600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33">
              <a:extLst>
                <a:ext uri="{FF2B5EF4-FFF2-40B4-BE49-F238E27FC236}">
                  <a16:creationId xmlns:a16="http://schemas.microsoft.com/office/drawing/2014/main" id="{521D53AB-D290-40FF-9240-91285A452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0" y="2953"/>
              <a:ext cx="297" cy="336"/>
            </a:xfrm>
            <a:custGeom>
              <a:avLst/>
              <a:gdLst>
                <a:gd name="T0" fmla="*/ 5 w 384"/>
                <a:gd name="T1" fmla="*/ 0 h 440"/>
                <a:gd name="T2" fmla="*/ 6 w 384"/>
                <a:gd name="T3" fmla="*/ 2 h 440"/>
                <a:gd name="T4" fmla="*/ 7 w 384"/>
                <a:gd name="T5" fmla="*/ 2 h 440"/>
                <a:gd name="T6" fmla="*/ 7 w 384"/>
                <a:gd name="T7" fmla="*/ 2 h 440"/>
                <a:gd name="T8" fmla="*/ 8 w 384"/>
                <a:gd name="T9" fmla="*/ 2 h 440"/>
                <a:gd name="T10" fmla="*/ 9 w 384"/>
                <a:gd name="T11" fmla="*/ 2 h 440"/>
                <a:gd name="T12" fmla="*/ 9 w 384"/>
                <a:gd name="T13" fmla="*/ 2 h 440"/>
                <a:gd name="T14" fmla="*/ 9 w 384"/>
                <a:gd name="T15" fmla="*/ 2 h 440"/>
                <a:gd name="T16" fmla="*/ 9 w 384"/>
                <a:gd name="T17" fmla="*/ 3 h 440"/>
                <a:gd name="T18" fmla="*/ 9 w 384"/>
                <a:gd name="T19" fmla="*/ 4 h 440"/>
                <a:gd name="T20" fmla="*/ 9 w 384"/>
                <a:gd name="T21" fmla="*/ 5 h 440"/>
                <a:gd name="T22" fmla="*/ 10 w 384"/>
                <a:gd name="T23" fmla="*/ 6 h 440"/>
                <a:gd name="T24" fmla="*/ 12 w 384"/>
                <a:gd name="T25" fmla="*/ 6 h 440"/>
                <a:gd name="T26" fmla="*/ 12 w 384"/>
                <a:gd name="T27" fmla="*/ 7 h 440"/>
                <a:gd name="T28" fmla="*/ 13 w 384"/>
                <a:gd name="T29" fmla="*/ 8 h 440"/>
                <a:gd name="T30" fmla="*/ 13 w 384"/>
                <a:gd name="T31" fmla="*/ 8 h 440"/>
                <a:gd name="T32" fmla="*/ 14 w 384"/>
                <a:gd name="T33" fmla="*/ 9 h 440"/>
                <a:gd name="T34" fmla="*/ 13 w 384"/>
                <a:gd name="T35" fmla="*/ 11 h 440"/>
                <a:gd name="T36" fmla="*/ 12 w 384"/>
                <a:gd name="T37" fmla="*/ 11 h 440"/>
                <a:gd name="T38" fmla="*/ 12 w 384"/>
                <a:gd name="T39" fmla="*/ 11 h 440"/>
                <a:gd name="T40" fmla="*/ 12 w 384"/>
                <a:gd name="T41" fmla="*/ 12 h 440"/>
                <a:gd name="T42" fmla="*/ 12 w 384"/>
                <a:gd name="T43" fmla="*/ 12 h 440"/>
                <a:gd name="T44" fmla="*/ 10 w 384"/>
                <a:gd name="T45" fmla="*/ 12 h 440"/>
                <a:gd name="T46" fmla="*/ 9 w 384"/>
                <a:gd name="T47" fmla="*/ 14 h 440"/>
                <a:gd name="T48" fmla="*/ 9 w 384"/>
                <a:gd name="T49" fmla="*/ 13 h 440"/>
                <a:gd name="T50" fmla="*/ 9 w 384"/>
                <a:gd name="T51" fmla="*/ 12 h 440"/>
                <a:gd name="T52" fmla="*/ 8 w 384"/>
                <a:gd name="T53" fmla="*/ 12 h 440"/>
                <a:gd name="T54" fmla="*/ 8 w 384"/>
                <a:gd name="T55" fmla="*/ 12 h 440"/>
                <a:gd name="T56" fmla="*/ 7 w 384"/>
                <a:gd name="T57" fmla="*/ 11 h 440"/>
                <a:gd name="T58" fmla="*/ 7 w 384"/>
                <a:gd name="T59" fmla="*/ 11 h 440"/>
                <a:gd name="T60" fmla="*/ 6 w 384"/>
                <a:gd name="T61" fmla="*/ 9 h 440"/>
                <a:gd name="T62" fmla="*/ 5 w 384"/>
                <a:gd name="T63" fmla="*/ 9 h 440"/>
                <a:gd name="T64" fmla="*/ 4 w 384"/>
                <a:gd name="T65" fmla="*/ 9 h 440"/>
                <a:gd name="T66" fmla="*/ 3 w 384"/>
                <a:gd name="T67" fmla="*/ 8 h 440"/>
                <a:gd name="T68" fmla="*/ 2 w 384"/>
                <a:gd name="T69" fmla="*/ 8 h 440"/>
                <a:gd name="T70" fmla="*/ 2 w 384"/>
                <a:gd name="T71" fmla="*/ 7 h 440"/>
                <a:gd name="T72" fmla="*/ 2 w 384"/>
                <a:gd name="T73" fmla="*/ 6 h 440"/>
                <a:gd name="T74" fmla="*/ 2 w 384"/>
                <a:gd name="T75" fmla="*/ 6 h 440"/>
                <a:gd name="T76" fmla="*/ 2 w 384"/>
                <a:gd name="T77" fmla="*/ 6 h 440"/>
                <a:gd name="T78" fmla="*/ 2 w 384"/>
                <a:gd name="T79" fmla="*/ 5 h 440"/>
                <a:gd name="T80" fmla="*/ 2 w 384"/>
                <a:gd name="T81" fmla="*/ 5 h 440"/>
                <a:gd name="T82" fmla="*/ 2 w 384"/>
                <a:gd name="T83" fmla="*/ 3 h 440"/>
                <a:gd name="T84" fmla="*/ 0 w 384"/>
                <a:gd name="T85" fmla="*/ 2 h 440"/>
                <a:gd name="T86" fmla="*/ 2 w 384"/>
                <a:gd name="T87" fmla="*/ 2 h 440"/>
                <a:gd name="T88" fmla="*/ 5 w 384"/>
                <a:gd name="T89" fmla="*/ 0 h 4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84" h="440">
                  <a:moveTo>
                    <a:pt x="148" y="0"/>
                  </a:moveTo>
                  <a:lnTo>
                    <a:pt x="169" y="8"/>
                  </a:lnTo>
                  <a:lnTo>
                    <a:pt x="189" y="6"/>
                  </a:lnTo>
                  <a:lnTo>
                    <a:pt x="204" y="17"/>
                  </a:lnTo>
                  <a:lnTo>
                    <a:pt x="225" y="12"/>
                  </a:lnTo>
                  <a:lnTo>
                    <a:pt x="241" y="18"/>
                  </a:lnTo>
                  <a:lnTo>
                    <a:pt x="271" y="20"/>
                  </a:lnTo>
                  <a:lnTo>
                    <a:pt x="271" y="47"/>
                  </a:lnTo>
                  <a:lnTo>
                    <a:pt x="262" y="87"/>
                  </a:lnTo>
                  <a:lnTo>
                    <a:pt x="264" y="123"/>
                  </a:lnTo>
                  <a:lnTo>
                    <a:pt x="273" y="170"/>
                  </a:lnTo>
                  <a:lnTo>
                    <a:pt x="288" y="192"/>
                  </a:lnTo>
                  <a:lnTo>
                    <a:pt x="310" y="213"/>
                  </a:lnTo>
                  <a:lnTo>
                    <a:pt x="340" y="236"/>
                  </a:lnTo>
                  <a:lnTo>
                    <a:pt x="370" y="261"/>
                  </a:lnTo>
                  <a:lnTo>
                    <a:pt x="373" y="290"/>
                  </a:lnTo>
                  <a:lnTo>
                    <a:pt x="384" y="317"/>
                  </a:lnTo>
                  <a:lnTo>
                    <a:pt x="370" y="347"/>
                  </a:lnTo>
                  <a:lnTo>
                    <a:pt x="348" y="359"/>
                  </a:lnTo>
                  <a:lnTo>
                    <a:pt x="333" y="377"/>
                  </a:lnTo>
                  <a:lnTo>
                    <a:pt x="339" y="404"/>
                  </a:lnTo>
                  <a:lnTo>
                    <a:pt x="318" y="422"/>
                  </a:lnTo>
                  <a:lnTo>
                    <a:pt x="289" y="417"/>
                  </a:lnTo>
                  <a:lnTo>
                    <a:pt x="267" y="440"/>
                  </a:lnTo>
                  <a:lnTo>
                    <a:pt x="234" y="434"/>
                  </a:lnTo>
                  <a:lnTo>
                    <a:pt x="243" y="417"/>
                  </a:lnTo>
                  <a:lnTo>
                    <a:pt x="229" y="404"/>
                  </a:lnTo>
                  <a:lnTo>
                    <a:pt x="213" y="419"/>
                  </a:lnTo>
                  <a:lnTo>
                    <a:pt x="187" y="386"/>
                  </a:lnTo>
                  <a:lnTo>
                    <a:pt x="192" y="357"/>
                  </a:lnTo>
                  <a:lnTo>
                    <a:pt x="172" y="324"/>
                  </a:lnTo>
                  <a:lnTo>
                    <a:pt x="145" y="314"/>
                  </a:lnTo>
                  <a:lnTo>
                    <a:pt x="117" y="309"/>
                  </a:lnTo>
                  <a:lnTo>
                    <a:pt x="87" y="288"/>
                  </a:lnTo>
                  <a:lnTo>
                    <a:pt x="72" y="267"/>
                  </a:lnTo>
                  <a:lnTo>
                    <a:pt x="70" y="240"/>
                  </a:lnTo>
                  <a:lnTo>
                    <a:pt x="51" y="222"/>
                  </a:lnTo>
                  <a:lnTo>
                    <a:pt x="33" y="225"/>
                  </a:lnTo>
                  <a:lnTo>
                    <a:pt x="13" y="203"/>
                  </a:lnTo>
                  <a:lnTo>
                    <a:pt x="18" y="168"/>
                  </a:lnTo>
                  <a:lnTo>
                    <a:pt x="10" y="155"/>
                  </a:lnTo>
                  <a:lnTo>
                    <a:pt x="13" y="105"/>
                  </a:lnTo>
                  <a:lnTo>
                    <a:pt x="0" y="84"/>
                  </a:lnTo>
                  <a:lnTo>
                    <a:pt x="4" y="57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F6600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34">
              <a:extLst>
                <a:ext uri="{FF2B5EF4-FFF2-40B4-BE49-F238E27FC236}">
                  <a16:creationId xmlns:a16="http://schemas.microsoft.com/office/drawing/2014/main" id="{29E339FC-5B34-49BA-826A-DD5463FAC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6" y="2765"/>
              <a:ext cx="274" cy="364"/>
            </a:xfrm>
            <a:custGeom>
              <a:avLst/>
              <a:gdLst>
                <a:gd name="T0" fmla="*/ 2 w 354"/>
                <a:gd name="T1" fmla="*/ 3 h 478"/>
                <a:gd name="T2" fmla="*/ 2 w 354"/>
                <a:gd name="T3" fmla="*/ 3 h 478"/>
                <a:gd name="T4" fmla="*/ 3 w 354"/>
                <a:gd name="T5" fmla="*/ 3 h 478"/>
                <a:gd name="T6" fmla="*/ 4 w 354"/>
                <a:gd name="T7" fmla="*/ 4 h 478"/>
                <a:gd name="T8" fmla="*/ 5 w 354"/>
                <a:gd name="T9" fmla="*/ 4 h 478"/>
                <a:gd name="T10" fmla="*/ 5 w 354"/>
                <a:gd name="T11" fmla="*/ 4 h 478"/>
                <a:gd name="T12" fmla="*/ 7 w 354"/>
                <a:gd name="T13" fmla="*/ 4 h 478"/>
                <a:gd name="T14" fmla="*/ 8 w 354"/>
                <a:gd name="T15" fmla="*/ 4 h 478"/>
                <a:gd name="T16" fmla="*/ 9 w 354"/>
                <a:gd name="T17" fmla="*/ 3 h 478"/>
                <a:gd name="T18" fmla="*/ 9 w 354"/>
                <a:gd name="T19" fmla="*/ 2 h 478"/>
                <a:gd name="T20" fmla="*/ 9 w 354"/>
                <a:gd name="T21" fmla="*/ 2 h 478"/>
                <a:gd name="T22" fmla="*/ 9 w 354"/>
                <a:gd name="T23" fmla="*/ 2 h 478"/>
                <a:gd name="T24" fmla="*/ 9 w 354"/>
                <a:gd name="T25" fmla="*/ 2 h 478"/>
                <a:gd name="T26" fmla="*/ 12 w 354"/>
                <a:gd name="T27" fmla="*/ 2 h 478"/>
                <a:gd name="T28" fmla="*/ 13 w 354"/>
                <a:gd name="T29" fmla="*/ 0 h 478"/>
                <a:gd name="T30" fmla="*/ 12 w 354"/>
                <a:gd name="T31" fmla="*/ 2 h 478"/>
                <a:gd name="T32" fmla="*/ 11 w 354"/>
                <a:gd name="T33" fmla="*/ 2 h 478"/>
                <a:gd name="T34" fmla="*/ 10 w 354"/>
                <a:gd name="T35" fmla="*/ 3 h 478"/>
                <a:gd name="T36" fmla="*/ 9 w 354"/>
                <a:gd name="T37" fmla="*/ 4 h 478"/>
                <a:gd name="T38" fmla="*/ 9 w 354"/>
                <a:gd name="T39" fmla="*/ 4 h 478"/>
                <a:gd name="T40" fmla="*/ 9 w 354"/>
                <a:gd name="T41" fmla="*/ 5 h 478"/>
                <a:gd name="T42" fmla="*/ 9 w 354"/>
                <a:gd name="T43" fmla="*/ 6 h 478"/>
                <a:gd name="T44" fmla="*/ 9 w 354"/>
                <a:gd name="T45" fmla="*/ 6 h 478"/>
                <a:gd name="T46" fmla="*/ 10 w 354"/>
                <a:gd name="T47" fmla="*/ 7 h 478"/>
                <a:gd name="T48" fmla="*/ 5 w 354"/>
                <a:gd name="T49" fmla="*/ 8 h 478"/>
                <a:gd name="T50" fmla="*/ 5 w 354"/>
                <a:gd name="T51" fmla="*/ 9 h 478"/>
                <a:gd name="T52" fmla="*/ 5 w 354"/>
                <a:gd name="T53" fmla="*/ 11 h 478"/>
                <a:gd name="T54" fmla="*/ 5 w 354"/>
                <a:gd name="T55" fmla="*/ 11 h 478"/>
                <a:gd name="T56" fmla="*/ 5 w 354"/>
                <a:gd name="T57" fmla="*/ 11 h 478"/>
                <a:gd name="T58" fmla="*/ 5 w 354"/>
                <a:gd name="T59" fmla="*/ 12 h 478"/>
                <a:gd name="T60" fmla="*/ 5 w 354"/>
                <a:gd name="T61" fmla="*/ 12 h 478"/>
                <a:gd name="T62" fmla="*/ 5 w 354"/>
                <a:gd name="T63" fmla="*/ 14 h 478"/>
                <a:gd name="T64" fmla="*/ 5 w 354"/>
                <a:gd name="T65" fmla="*/ 14 h 478"/>
                <a:gd name="T66" fmla="*/ 4 w 354"/>
                <a:gd name="T67" fmla="*/ 14 h 478"/>
                <a:gd name="T68" fmla="*/ 3 w 354"/>
                <a:gd name="T69" fmla="*/ 14 h 478"/>
                <a:gd name="T70" fmla="*/ 2 w 354"/>
                <a:gd name="T71" fmla="*/ 14 h 478"/>
                <a:gd name="T72" fmla="*/ 2 w 354"/>
                <a:gd name="T73" fmla="*/ 14 h 478"/>
                <a:gd name="T74" fmla="*/ 2 w 354"/>
                <a:gd name="T75" fmla="*/ 14 h 478"/>
                <a:gd name="T76" fmla="*/ 3 w 354"/>
                <a:gd name="T77" fmla="*/ 12 h 478"/>
                <a:gd name="T78" fmla="*/ 2 w 354"/>
                <a:gd name="T79" fmla="*/ 12 h 478"/>
                <a:gd name="T80" fmla="*/ 2 w 354"/>
                <a:gd name="T81" fmla="*/ 11 h 478"/>
                <a:gd name="T82" fmla="*/ 2 w 354"/>
                <a:gd name="T83" fmla="*/ 11 h 478"/>
                <a:gd name="T84" fmla="*/ 2 w 354"/>
                <a:gd name="T85" fmla="*/ 11 h 478"/>
                <a:gd name="T86" fmla="*/ 2 w 354"/>
                <a:gd name="T87" fmla="*/ 11 h 478"/>
                <a:gd name="T88" fmla="*/ 2 w 354"/>
                <a:gd name="T89" fmla="*/ 11 h 478"/>
                <a:gd name="T90" fmla="*/ 2 w 354"/>
                <a:gd name="T91" fmla="*/ 9 h 478"/>
                <a:gd name="T92" fmla="*/ 0 w 354"/>
                <a:gd name="T93" fmla="*/ 8 h 478"/>
                <a:gd name="T94" fmla="*/ 2 w 354"/>
                <a:gd name="T95" fmla="*/ 8 h 478"/>
                <a:gd name="T96" fmla="*/ 2 w 354"/>
                <a:gd name="T97" fmla="*/ 3 h 47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54" h="478">
                  <a:moveTo>
                    <a:pt x="53" y="93"/>
                  </a:moveTo>
                  <a:lnTo>
                    <a:pt x="72" y="102"/>
                  </a:lnTo>
                  <a:lnTo>
                    <a:pt x="90" y="103"/>
                  </a:lnTo>
                  <a:lnTo>
                    <a:pt x="99" y="130"/>
                  </a:lnTo>
                  <a:lnTo>
                    <a:pt x="126" y="147"/>
                  </a:lnTo>
                  <a:lnTo>
                    <a:pt x="159" y="142"/>
                  </a:lnTo>
                  <a:lnTo>
                    <a:pt x="186" y="139"/>
                  </a:lnTo>
                  <a:lnTo>
                    <a:pt x="219" y="120"/>
                  </a:lnTo>
                  <a:lnTo>
                    <a:pt x="233" y="103"/>
                  </a:lnTo>
                  <a:lnTo>
                    <a:pt x="243" y="82"/>
                  </a:lnTo>
                  <a:lnTo>
                    <a:pt x="249" y="63"/>
                  </a:lnTo>
                  <a:lnTo>
                    <a:pt x="254" y="42"/>
                  </a:lnTo>
                  <a:lnTo>
                    <a:pt x="270" y="24"/>
                  </a:lnTo>
                  <a:lnTo>
                    <a:pt x="315" y="9"/>
                  </a:lnTo>
                  <a:lnTo>
                    <a:pt x="354" y="0"/>
                  </a:lnTo>
                  <a:lnTo>
                    <a:pt x="320" y="66"/>
                  </a:lnTo>
                  <a:lnTo>
                    <a:pt x="299" y="76"/>
                  </a:lnTo>
                  <a:lnTo>
                    <a:pt x="275" y="96"/>
                  </a:lnTo>
                  <a:lnTo>
                    <a:pt x="258" y="121"/>
                  </a:lnTo>
                  <a:lnTo>
                    <a:pt x="251" y="145"/>
                  </a:lnTo>
                  <a:lnTo>
                    <a:pt x="254" y="174"/>
                  </a:lnTo>
                  <a:lnTo>
                    <a:pt x="255" y="205"/>
                  </a:lnTo>
                  <a:lnTo>
                    <a:pt x="267" y="223"/>
                  </a:lnTo>
                  <a:lnTo>
                    <a:pt x="281" y="246"/>
                  </a:lnTo>
                  <a:lnTo>
                    <a:pt x="140" y="304"/>
                  </a:lnTo>
                  <a:lnTo>
                    <a:pt x="132" y="331"/>
                  </a:lnTo>
                  <a:lnTo>
                    <a:pt x="146" y="351"/>
                  </a:lnTo>
                  <a:lnTo>
                    <a:pt x="144" y="373"/>
                  </a:lnTo>
                  <a:lnTo>
                    <a:pt x="143" y="396"/>
                  </a:lnTo>
                  <a:lnTo>
                    <a:pt x="150" y="420"/>
                  </a:lnTo>
                  <a:lnTo>
                    <a:pt x="146" y="432"/>
                  </a:lnTo>
                  <a:lnTo>
                    <a:pt x="147" y="448"/>
                  </a:lnTo>
                  <a:lnTo>
                    <a:pt x="126" y="457"/>
                  </a:lnTo>
                  <a:lnTo>
                    <a:pt x="107" y="453"/>
                  </a:lnTo>
                  <a:lnTo>
                    <a:pt x="80" y="466"/>
                  </a:lnTo>
                  <a:lnTo>
                    <a:pt x="54" y="478"/>
                  </a:lnTo>
                  <a:lnTo>
                    <a:pt x="36" y="478"/>
                  </a:lnTo>
                  <a:lnTo>
                    <a:pt x="59" y="462"/>
                  </a:lnTo>
                  <a:lnTo>
                    <a:pt x="78" y="436"/>
                  </a:lnTo>
                  <a:lnTo>
                    <a:pt x="30" y="441"/>
                  </a:lnTo>
                  <a:lnTo>
                    <a:pt x="30" y="384"/>
                  </a:lnTo>
                  <a:lnTo>
                    <a:pt x="18" y="381"/>
                  </a:lnTo>
                  <a:lnTo>
                    <a:pt x="18" y="364"/>
                  </a:lnTo>
                  <a:lnTo>
                    <a:pt x="33" y="358"/>
                  </a:lnTo>
                  <a:lnTo>
                    <a:pt x="29" y="343"/>
                  </a:lnTo>
                  <a:lnTo>
                    <a:pt x="20" y="336"/>
                  </a:lnTo>
                  <a:lnTo>
                    <a:pt x="0" y="283"/>
                  </a:lnTo>
                  <a:lnTo>
                    <a:pt x="27" y="273"/>
                  </a:lnTo>
                  <a:lnTo>
                    <a:pt x="53" y="93"/>
                  </a:lnTo>
                  <a:close/>
                </a:path>
              </a:pathLst>
            </a:custGeom>
            <a:solidFill>
              <a:srgbClr val="FF6600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135">
              <a:extLst>
                <a:ext uri="{FF2B5EF4-FFF2-40B4-BE49-F238E27FC236}">
                  <a16:creationId xmlns:a16="http://schemas.microsoft.com/office/drawing/2014/main" id="{E777A194-ACCD-4A1C-B8F1-957DF8312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8" y="2913"/>
              <a:ext cx="592" cy="532"/>
            </a:xfrm>
            <a:custGeom>
              <a:avLst/>
              <a:gdLst>
                <a:gd name="T0" fmla="*/ 5 w 763"/>
                <a:gd name="T1" fmla="*/ 2 h 697"/>
                <a:gd name="T2" fmla="*/ 6 w 763"/>
                <a:gd name="T3" fmla="*/ 2 h 697"/>
                <a:gd name="T4" fmla="*/ 9 w 763"/>
                <a:gd name="T5" fmla="*/ 2 h 697"/>
                <a:gd name="T6" fmla="*/ 9 w 763"/>
                <a:gd name="T7" fmla="*/ 2 h 697"/>
                <a:gd name="T8" fmla="*/ 10 w 763"/>
                <a:gd name="T9" fmla="*/ 2 h 697"/>
                <a:gd name="T10" fmla="*/ 12 w 763"/>
                <a:gd name="T11" fmla="*/ 0 h 697"/>
                <a:gd name="T12" fmla="*/ 14 w 763"/>
                <a:gd name="T13" fmla="*/ 2 h 697"/>
                <a:gd name="T14" fmla="*/ 16 w 763"/>
                <a:gd name="T15" fmla="*/ 2 h 697"/>
                <a:gd name="T16" fmla="*/ 19 w 763"/>
                <a:gd name="T17" fmla="*/ 3 h 697"/>
                <a:gd name="T18" fmla="*/ 26 w 763"/>
                <a:gd name="T19" fmla="*/ 2 h 697"/>
                <a:gd name="T20" fmla="*/ 28 w 763"/>
                <a:gd name="T21" fmla="*/ 3 h 697"/>
                <a:gd name="T22" fmla="*/ 28 w 763"/>
                <a:gd name="T23" fmla="*/ 4 h 697"/>
                <a:gd name="T24" fmla="*/ 26 w 763"/>
                <a:gd name="T25" fmla="*/ 4 h 697"/>
                <a:gd name="T26" fmla="*/ 21 w 763"/>
                <a:gd name="T27" fmla="*/ 6 h 697"/>
                <a:gd name="T28" fmla="*/ 17 w 763"/>
                <a:gd name="T29" fmla="*/ 5 h 697"/>
                <a:gd name="T30" fmla="*/ 15 w 763"/>
                <a:gd name="T31" fmla="*/ 6 h 697"/>
                <a:gd name="T32" fmla="*/ 12 w 763"/>
                <a:gd name="T33" fmla="*/ 8 h 697"/>
                <a:gd name="T34" fmla="*/ 12 w 763"/>
                <a:gd name="T35" fmla="*/ 8 h 697"/>
                <a:gd name="T36" fmla="*/ 9 w 763"/>
                <a:gd name="T37" fmla="*/ 10 h 697"/>
                <a:gd name="T38" fmla="*/ 9 w 763"/>
                <a:gd name="T39" fmla="*/ 11 h 697"/>
                <a:gd name="T40" fmla="*/ 7 w 763"/>
                <a:gd name="T41" fmla="*/ 12 h 697"/>
                <a:gd name="T42" fmla="*/ 5 w 763"/>
                <a:gd name="T43" fmla="*/ 13 h 697"/>
                <a:gd name="T44" fmla="*/ 4 w 763"/>
                <a:gd name="T45" fmla="*/ 14 h 697"/>
                <a:gd name="T46" fmla="*/ 6 w 763"/>
                <a:gd name="T47" fmla="*/ 16 h 697"/>
                <a:gd name="T48" fmla="*/ 7 w 763"/>
                <a:gd name="T49" fmla="*/ 17 h 697"/>
                <a:gd name="T50" fmla="*/ 9 w 763"/>
                <a:gd name="T51" fmla="*/ 17 h 697"/>
                <a:gd name="T52" fmla="*/ 9 w 763"/>
                <a:gd name="T53" fmla="*/ 18 h 697"/>
                <a:gd name="T54" fmla="*/ 11 w 763"/>
                <a:gd name="T55" fmla="*/ 18 h 697"/>
                <a:gd name="T56" fmla="*/ 12 w 763"/>
                <a:gd name="T57" fmla="*/ 18 h 697"/>
                <a:gd name="T58" fmla="*/ 10 w 763"/>
                <a:gd name="T59" fmla="*/ 19 h 697"/>
                <a:gd name="T60" fmla="*/ 9 w 763"/>
                <a:gd name="T61" fmla="*/ 20 h 697"/>
                <a:gd name="T62" fmla="*/ 9 w 763"/>
                <a:gd name="T63" fmla="*/ 21 h 697"/>
                <a:gd name="T64" fmla="*/ 7 w 763"/>
                <a:gd name="T65" fmla="*/ 21 h 697"/>
                <a:gd name="T66" fmla="*/ 5 w 763"/>
                <a:gd name="T67" fmla="*/ 21 h 697"/>
                <a:gd name="T68" fmla="*/ 2 w 763"/>
                <a:gd name="T69" fmla="*/ 19 h 697"/>
                <a:gd name="T70" fmla="*/ 1 w 763"/>
                <a:gd name="T71" fmla="*/ 18 h 697"/>
                <a:gd name="T72" fmla="*/ 2 w 763"/>
                <a:gd name="T73" fmla="*/ 17 h 697"/>
                <a:gd name="T74" fmla="*/ 2 w 763"/>
                <a:gd name="T75" fmla="*/ 15 h 697"/>
                <a:gd name="T76" fmla="*/ 2 w 763"/>
                <a:gd name="T77" fmla="*/ 12 h 697"/>
                <a:gd name="T78" fmla="*/ 2 w 763"/>
                <a:gd name="T79" fmla="*/ 4 h 697"/>
                <a:gd name="T80" fmla="*/ 3 w 763"/>
                <a:gd name="T81" fmla="*/ 2 h 69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63" h="697">
                  <a:moveTo>
                    <a:pt x="97" y="46"/>
                  </a:moveTo>
                  <a:lnTo>
                    <a:pt x="136" y="40"/>
                  </a:lnTo>
                  <a:lnTo>
                    <a:pt x="151" y="52"/>
                  </a:lnTo>
                  <a:lnTo>
                    <a:pt x="162" y="58"/>
                  </a:lnTo>
                  <a:lnTo>
                    <a:pt x="193" y="90"/>
                  </a:lnTo>
                  <a:lnTo>
                    <a:pt x="222" y="73"/>
                  </a:lnTo>
                  <a:lnTo>
                    <a:pt x="226" y="55"/>
                  </a:lnTo>
                  <a:lnTo>
                    <a:pt x="246" y="43"/>
                  </a:lnTo>
                  <a:lnTo>
                    <a:pt x="268" y="34"/>
                  </a:lnTo>
                  <a:lnTo>
                    <a:pt x="277" y="18"/>
                  </a:lnTo>
                  <a:lnTo>
                    <a:pt x="297" y="3"/>
                  </a:lnTo>
                  <a:lnTo>
                    <a:pt x="319" y="0"/>
                  </a:lnTo>
                  <a:lnTo>
                    <a:pt x="330" y="15"/>
                  </a:lnTo>
                  <a:lnTo>
                    <a:pt x="369" y="21"/>
                  </a:lnTo>
                  <a:lnTo>
                    <a:pt x="391" y="52"/>
                  </a:lnTo>
                  <a:lnTo>
                    <a:pt x="418" y="60"/>
                  </a:lnTo>
                  <a:lnTo>
                    <a:pt x="436" y="93"/>
                  </a:lnTo>
                  <a:lnTo>
                    <a:pt x="507" y="94"/>
                  </a:lnTo>
                  <a:lnTo>
                    <a:pt x="520" y="72"/>
                  </a:lnTo>
                  <a:lnTo>
                    <a:pt x="706" y="67"/>
                  </a:lnTo>
                  <a:lnTo>
                    <a:pt x="738" y="93"/>
                  </a:lnTo>
                  <a:lnTo>
                    <a:pt x="753" y="91"/>
                  </a:lnTo>
                  <a:lnTo>
                    <a:pt x="763" y="103"/>
                  </a:lnTo>
                  <a:lnTo>
                    <a:pt x="744" y="123"/>
                  </a:lnTo>
                  <a:lnTo>
                    <a:pt x="726" y="124"/>
                  </a:lnTo>
                  <a:lnTo>
                    <a:pt x="723" y="142"/>
                  </a:lnTo>
                  <a:lnTo>
                    <a:pt x="726" y="156"/>
                  </a:lnTo>
                  <a:lnTo>
                    <a:pt x="571" y="199"/>
                  </a:lnTo>
                  <a:lnTo>
                    <a:pt x="541" y="199"/>
                  </a:lnTo>
                  <a:lnTo>
                    <a:pt x="468" y="177"/>
                  </a:lnTo>
                  <a:lnTo>
                    <a:pt x="421" y="177"/>
                  </a:lnTo>
                  <a:lnTo>
                    <a:pt x="391" y="192"/>
                  </a:lnTo>
                  <a:lnTo>
                    <a:pt x="367" y="231"/>
                  </a:lnTo>
                  <a:lnTo>
                    <a:pt x="342" y="250"/>
                  </a:lnTo>
                  <a:lnTo>
                    <a:pt x="322" y="276"/>
                  </a:lnTo>
                  <a:lnTo>
                    <a:pt x="306" y="295"/>
                  </a:lnTo>
                  <a:lnTo>
                    <a:pt x="283" y="307"/>
                  </a:lnTo>
                  <a:lnTo>
                    <a:pt x="265" y="328"/>
                  </a:lnTo>
                  <a:lnTo>
                    <a:pt x="244" y="346"/>
                  </a:lnTo>
                  <a:lnTo>
                    <a:pt x="225" y="361"/>
                  </a:lnTo>
                  <a:lnTo>
                    <a:pt x="210" y="382"/>
                  </a:lnTo>
                  <a:lnTo>
                    <a:pt x="187" y="402"/>
                  </a:lnTo>
                  <a:lnTo>
                    <a:pt x="162" y="426"/>
                  </a:lnTo>
                  <a:lnTo>
                    <a:pt x="145" y="433"/>
                  </a:lnTo>
                  <a:lnTo>
                    <a:pt x="126" y="450"/>
                  </a:lnTo>
                  <a:lnTo>
                    <a:pt x="121" y="468"/>
                  </a:lnTo>
                  <a:lnTo>
                    <a:pt x="141" y="495"/>
                  </a:lnTo>
                  <a:lnTo>
                    <a:pt x="165" y="535"/>
                  </a:lnTo>
                  <a:lnTo>
                    <a:pt x="184" y="543"/>
                  </a:lnTo>
                  <a:lnTo>
                    <a:pt x="204" y="567"/>
                  </a:lnTo>
                  <a:lnTo>
                    <a:pt x="226" y="561"/>
                  </a:lnTo>
                  <a:lnTo>
                    <a:pt x="243" y="570"/>
                  </a:lnTo>
                  <a:lnTo>
                    <a:pt x="249" y="588"/>
                  </a:lnTo>
                  <a:lnTo>
                    <a:pt x="267" y="589"/>
                  </a:lnTo>
                  <a:lnTo>
                    <a:pt x="277" y="582"/>
                  </a:lnTo>
                  <a:lnTo>
                    <a:pt x="283" y="594"/>
                  </a:lnTo>
                  <a:lnTo>
                    <a:pt x="300" y="595"/>
                  </a:lnTo>
                  <a:lnTo>
                    <a:pt x="304" y="612"/>
                  </a:lnTo>
                  <a:lnTo>
                    <a:pt x="286" y="625"/>
                  </a:lnTo>
                  <a:lnTo>
                    <a:pt x="277" y="639"/>
                  </a:lnTo>
                  <a:lnTo>
                    <a:pt x="253" y="645"/>
                  </a:lnTo>
                  <a:lnTo>
                    <a:pt x="243" y="657"/>
                  </a:lnTo>
                  <a:lnTo>
                    <a:pt x="249" y="673"/>
                  </a:lnTo>
                  <a:lnTo>
                    <a:pt x="249" y="687"/>
                  </a:lnTo>
                  <a:lnTo>
                    <a:pt x="216" y="697"/>
                  </a:lnTo>
                  <a:lnTo>
                    <a:pt x="180" y="697"/>
                  </a:lnTo>
                  <a:lnTo>
                    <a:pt x="163" y="681"/>
                  </a:lnTo>
                  <a:lnTo>
                    <a:pt x="142" y="675"/>
                  </a:lnTo>
                  <a:lnTo>
                    <a:pt x="97" y="643"/>
                  </a:lnTo>
                  <a:lnTo>
                    <a:pt x="64" y="637"/>
                  </a:lnTo>
                  <a:lnTo>
                    <a:pt x="33" y="615"/>
                  </a:lnTo>
                  <a:lnTo>
                    <a:pt x="1" y="609"/>
                  </a:lnTo>
                  <a:lnTo>
                    <a:pt x="0" y="588"/>
                  </a:lnTo>
                  <a:lnTo>
                    <a:pt x="15" y="570"/>
                  </a:lnTo>
                  <a:lnTo>
                    <a:pt x="22" y="550"/>
                  </a:lnTo>
                  <a:lnTo>
                    <a:pt x="45" y="507"/>
                  </a:lnTo>
                  <a:lnTo>
                    <a:pt x="51" y="456"/>
                  </a:lnTo>
                  <a:lnTo>
                    <a:pt x="60" y="403"/>
                  </a:lnTo>
                  <a:lnTo>
                    <a:pt x="55" y="325"/>
                  </a:lnTo>
                  <a:lnTo>
                    <a:pt x="52" y="144"/>
                  </a:lnTo>
                  <a:lnTo>
                    <a:pt x="63" y="112"/>
                  </a:lnTo>
                  <a:lnTo>
                    <a:pt x="97" y="46"/>
                  </a:lnTo>
                  <a:close/>
                </a:path>
              </a:pathLst>
            </a:custGeom>
            <a:solidFill>
              <a:srgbClr val="FF6600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136">
              <a:extLst>
                <a:ext uri="{FF2B5EF4-FFF2-40B4-BE49-F238E27FC236}">
                  <a16:creationId xmlns:a16="http://schemas.microsoft.com/office/drawing/2014/main" id="{435FC1AF-78AD-48F1-A964-B47F7F980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2" y="3161"/>
              <a:ext cx="128" cy="183"/>
            </a:xfrm>
            <a:custGeom>
              <a:avLst/>
              <a:gdLst>
                <a:gd name="T0" fmla="*/ 2 w 166"/>
                <a:gd name="T1" fmla="*/ 2 h 239"/>
                <a:gd name="T2" fmla="*/ 2 w 166"/>
                <a:gd name="T3" fmla="*/ 2 h 239"/>
                <a:gd name="T4" fmla="*/ 2 w 166"/>
                <a:gd name="T5" fmla="*/ 2 h 239"/>
                <a:gd name="T6" fmla="*/ 2 w 166"/>
                <a:gd name="T7" fmla="*/ 2 h 239"/>
                <a:gd name="T8" fmla="*/ 2 w 166"/>
                <a:gd name="T9" fmla="*/ 4 h 239"/>
                <a:gd name="T10" fmla="*/ 2 w 166"/>
                <a:gd name="T11" fmla="*/ 5 h 239"/>
                <a:gd name="T12" fmla="*/ 2 w 166"/>
                <a:gd name="T13" fmla="*/ 6 h 239"/>
                <a:gd name="T14" fmla="*/ 0 w 166"/>
                <a:gd name="T15" fmla="*/ 6 h 239"/>
                <a:gd name="T16" fmla="*/ 2 w 166"/>
                <a:gd name="T17" fmla="*/ 7 h 239"/>
                <a:gd name="T18" fmla="*/ 2 w 166"/>
                <a:gd name="T19" fmla="*/ 7 h 239"/>
                <a:gd name="T20" fmla="*/ 2 w 166"/>
                <a:gd name="T21" fmla="*/ 6 h 239"/>
                <a:gd name="T22" fmla="*/ 2 w 166"/>
                <a:gd name="T23" fmla="*/ 6 h 239"/>
                <a:gd name="T24" fmla="*/ 3 w 166"/>
                <a:gd name="T25" fmla="*/ 6 h 239"/>
                <a:gd name="T26" fmla="*/ 4 w 166"/>
                <a:gd name="T27" fmla="*/ 6 h 239"/>
                <a:gd name="T28" fmla="*/ 5 w 166"/>
                <a:gd name="T29" fmla="*/ 6 h 239"/>
                <a:gd name="T30" fmla="*/ 4 w 166"/>
                <a:gd name="T31" fmla="*/ 5 h 239"/>
                <a:gd name="T32" fmla="*/ 3 w 166"/>
                <a:gd name="T33" fmla="*/ 5 h 239"/>
                <a:gd name="T34" fmla="*/ 3 w 166"/>
                <a:gd name="T35" fmla="*/ 4 h 239"/>
                <a:gd name="T36" fmla="*/ 4 w 166"/>
                <a:gd name="T37" fmla="*/ 3 h 239"/>
                <a:gd name="T38" fmla="*/ 4 w 166"/>
                <a:gd name="T39" fmla="*/ 2 h 239"/>
                <a:gd name="T40" fmla="*/ 4 w 166"/>
                <a:gd name="T41" fmla="*/ 2 h 239"/>
                <a:gd name="T42" fmla="*/ 5 w 166"/>
                <a:gd name="T43" fmla="*/ 2 h 239"/>
                <a:gd name="T44" fmla="*/ 5 w 166"/>
                <a:gd name="T45" fmla="*/ 2 h 239"/>
                <a:gd name="T46" fmla="*/ 5 w 166"/>
                <a:gd name="T47" fmla="*/ 2 h 239"/>
                <a:gd name="T48" fmla="*/ 5 w 166"/>
                <a:gd name="T49" fmla="*/ 2 h 239"/>
                <a:gd name="T50" fmla="*/ 4 w 166"/>
                <a:gd name="T51" fmla="*/ 0 h 239"/>
                <a:gd name="T52" fmla="*/ 3 w 166"/>
                <a:gd name="T53" fmla="*/ 2 h 239"/>
                <a:gd name="T54" fmla="*/ 2 w 166"/>
                <a:gd name="T55" fmla="*/ 2 h 239"/>
                <a:gd name="T56" fmla="*/ 2 w 166"/>
                <a:gd name="T57" fmla="*/ 2 h 23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66" h="239">
                  <a:moveTo>
                    <a:pt x="28" y="2"/>
                  </a:moveTo>
                  <a:lnTo>
                    <a:pt x="16" y="8"/>
                  </a:lnTo>
                  <a:lnTo>
                    <a:pt x="22" y="42"/>
                  </a:lnTo>
                  <a:lnTo>
                    <a:pt x="28" y="74"/>
                  </a:lnTo>
                  <a:lnTo>
                    <a:pt x="19" y="129"/>
                  </a:lnTo>
                  <a:lnTo>
                    <a:pt x="18" y="174"/>
                  </a:lnTo>
                  <a:lnTo>
                    <a:pt x="12" y="200"/>
                  </a:lnTo>
                  <a:lnTo>
                    <a:pt x="0" y="218"/>
                  </a:lnTo>
                  <a:lnTo>
                    <a:pt x="28" y="231"/>
                  </a:lnTo>
                  <a:lnTo>
                    <a:pt x="54" y="239"/>
                  </a:lnTo>
                  <a:lnTo>
                    <a:pt x="64" y="222"/>
                  </a:lnTo>
                  <a:lnTo>
                    <a:pt x="63" y="209"/>
                  </a:lnTo>
                  <a:lnTo>
                    <a:pt x="81" y="197"/>
                  </a:lnTo>
                  <a:lnTo>
                    <a:pt x="103" y="207"/>
                  </a:lnTo>
                  <a:lnTo>
                    <a:pt x="132" y="204"/>
                  </a:lnTo>
                  <a:lnTo>
                    <a:pt x="108" y="168"/>
                  </a:lnTo>
                  <a:lnTo>
                    <a:pt x="93" y="146"/>
                  </a:lnTo>
                  <a:lnTo>
                    <a:pt x="100" y="125"/>
                  </a:lnTo>
                  <a:lnTo>
                    <a:pt x="127" y="98"/>
                  </a:lnTo>
                  <a:lnTo>
                    <a:pt x="106" y="80"/>
                  </a:lnTo>
                  <a:lnTo>
                    <a:pt x="121" y="56"/>
                  </a:lnTo>
                  <a:lnTo>
                    <a:pt x="135" y="36"/>
                  </a:lnTo>
                  <a:lnTo>
                    <a:pt x="156" y="47"/>
                  </a:lnTo>
                  <a:lnTo>
                    <a:pt x="166" y="23"/>
                  </a:lnTo>
                  <a:lnTo>
                    <a:pt x="154" y="2"/>
                  </a:lnTo>
                  <a:lnTo>
                    <a:pt x="103" y="0"/>
                  </a:lnTo>
                  <a:lnTo>
                    <a:pt x="84" y="8"/>
                  </a:lnTo>
                  <a:lnTo>
                    <a:pt x="61" y="20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37">
              <a:extLst>
                <a:ext uri="{FF2B5EF4-FFF2-40B4-BE49-F238E27FC236}">
                  <a16:creationId xmlns:a16="http://schemas.microsoft.com/office/drawing/2014/main" id="{D6510240-F6DC-4513-A0B3-59496EDF6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" y="2948"/>
              <a:ext cx="276" cy="360"/>
            </a:xfrm>
            <a:custGeom>
              <a:avLst/>
              <a:gdLst>
                <a:gd name="T0" fmla="*/ 2 w 356"/>
                <a:gd name="T1" fmla="*/ 2 h 472"/>
                <a:gd name="T2" fmla="*/ 5 w 356"/>
                <a:gd name="T3" fmla="*/ 2 h 472"/>
                <a:gd name="T4" fmla="*/ 5 w 356"/>
                <a:gd name="T5" fmla="*/ 2 h 472"/>
                <a:gd name="T6" fmla="*/ 6 w 356"/>
                <a:gd name="T7" fmla="*/ 0 h 472"/>
                <a:gd name="T8" fmla="*/ 7 w 356"/>
                <a:gd name="T9" fmla="*/ 2 h 472"/>
                <a:gd name="T10" fmla="*/ 8 w 356"/>
                <a:gd name="T11" fmla="*/ 2 h 472"/>
                <a:gd name="T12" fmla="*/ 9 w 356"/>
                <a:gd name="T13" fmla="*/ 2 h 472"/>
                <a:gd name="T14" fmla="*/ 9 w 356"/>
                <a:gd name="T15" fmla="*/ 2 h 472"/>
                <a:gd name="T16" fmla="*/ 10 w 356"/>
                <a:gd name="T17" fmla="*/ 2 h 472"/>
                <a:gd name="T18" fmla="*/ 12 w 356"/>
                <a:gd name="T19" fmla="*/ 2 h 472"/>
                <a:gd name="T20" fmla="*/ 12 w 356"/>
                <a:gd name="T21" fmla="*/ 4 h 472"/>
                <a:gd name="T22" fmla="*/ 12 w 356"/>
                <a:gd name="T23" fmla="*/ 4 h 472"/>
                <a:gd name="T24" fmla="*/ 12 w 356"/>
                <a:gd name="T25" fmla="*/ 5 h 472"/>
                <a:gd name="T26" fmla="*/ 13 w 356"/>
                <a:gd name="T27" fmla="*/ 5 h 472"/>
                <a:gd name="T28" fmla="*/ 13 w 356"/>
                <a:gd name="T29" fmla="*/ 6 h 472"/>
                <a:gd name="T30" fmla="*/ 12 w 356"/>
                <a:gd name="T31" fmla="*/ 8 h 472"/>
                <a:gd name="T32" fmla="*/ 5 w 356"/>
                <a:gd name="T33" fmla="*/ 14 h 472"/>
                <a:gd name="T34" fmla="*/ 5 w 356"/>
                <a:gd name="T35" fmla="*/ 14 h 472"/>
                <a:gd name="T36" fmla="*/ 5 w 356"/>
                <a:gd name="T37" fmla="*/ 12 h 472"/>
                <a:gd name="T38" fmla="*/ 5 w 356"/>
                <a:gd name="T39" fmla="*/ 11 h 472"/>
                <a:gd name="T40" fmla="*/ 5 w 356"/>
                <a:gd name="T41" fmla="*/ 11 h 472"/>
                <a:gd name="T42" fmla="*/ 5 w 356"/>
                <a:gd name="T43" fmla="*/ 9 h 472"/>
                <a:gd name="T44" fmla="*/ 5 w 356"/>
                <a:gd name="T45" fmla="*/ 8 h 472"/>
                <a:gd name="T46" fmla="*/ 4 w 356"/>
                <a:gd name="T47" fmla="*/ 8 h 472"/>
                <a:gd name="T48" fmla="*/ 3 w 356"/>
                <a:gd name="T49" fmla="*/ 8 h 472"/>
                <a:gd name="T50" fmla="*/ 2 w 356"/>
                <a:gd name="T51" fmla="*/ 8 h 472"/>
                <a:gd name="T52" fmla="*/ 2 w 356"/>
                <a:gd name="T53" fmla="*/ 6 h 472"/>
                <a:gd name="T54" fmla="*/ 2 w 356"/>
                <a:gd name="T55" fmla="*/ 5 h 472"/>
                <a:gd name="T56" fmla="*/ 2 w 356"/>
                <a:gd name="T57" fmla="*/ 5 h 472"/>
                <a:gd name="T58" fmla="*/ 2 w 356"/>
                <a:gd name="T59" fmla="*/ 5 h 472"/>
                <a:gd name="T60" fmla="*/ 2 w 356"/>
                <a:gd name="T61" fmla="*/ 4 h 472"/>
                <a:gd name="T62" fmla="*/ 0 w 356"/>
                <a:gd name="T63" fmla="*/ 4 h 472"/>
                <a:gd name="T64" fmla="*/ 2 w 356"/>
                <a:gd name="T65" fmla="*/ 2 h 472"/>
                <a:gd name="T66" fmla="*/ 2 w 356"/>
                <a:gd name="T67" fmla="*/ 2 h 472"/>
                <a:gd name="T68" fmla="*/ 2 w 356"/>
                <a:gd name="T69" fmla="*/ 2 h 4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6" h="472">
                  <a:moveTo>
                    <a:pt x="36" y="60"/>
                  </a:moveTo>
                  <a:lnTo>
                    <a:pt x="132" y="21"/>
                  </a:lnTo>
                  <a:lnTo>
                    <a:pt x="161" y="22"/>
                  </a:lnTo>
                  <a:lnTo>
                    <a:pt x="176" y="0"/>
                  </a:lnTo>
                  <a:lnTo>
                    <a:pt x="204" y="22"/>
                  </a:lnTo>
                  <a:lnTo>
                    <a:pt x="215" y="3"/>
                  </a:lnTo>
                  <a:lnTo>
                    <a:pt x="245" y="6"/>
                  </a:lnTo>
                  <a:lnTo>
                    <a:pt x="260" y="19"/>
                  </a:lnTo>
                  <a:lnTo>
                    <a:pt x="290" y="25"/>
                  </a:lnTo>
                  <a:lnTo>
                    <a:pt x="305" y="37"/>
                  </a:lnTo>
                  <a:lnTo>
                    <a:pt x="308" y="114"/>
                  </a:lnTo>
                  <a:lnTo>
                    <a:pt x="339" y="111"/>
                  </a:lnTo>
                  <a:lnTo>
                    <a:pt x="339" y="154"/>
                  </a:lnTo>
                  <a:lnTo>
                    <a:pt x="350" y="154"/>
                  </a:lnTo>
                  <a:lnTo>
                    <a:pt x="356" y="192"/>
                  </a:lnTo>
                  <a:lnTo>
                    <a:pt x="318" y="285"/>
                  </a:lnTo>
                  <a:lnTo>
                    <a:pt x="155" y="472"/>
                  </a:lnTo>
                  <a:lnTo>
                    <a:pt x="144" y="445"/>
                  </a:lnTo>
                  <a:lnTo>
                    <a:pt x="152" y="418"/>
                  </a:lnTo>
                  <a:lnTo>
                    <a:pt x="150" y="367"/>
                  </a:lnTo>
                  <a:lnTo>
                    <a:pt x="131" y="343"/>
                  </a:lnTo>
                  <a:lnTo>
                    <a:pt x="147" y="313"/>
                  </a:lnTo>
                  <a:lnTo>
                    <a:pt x="143" y="285"/>
                  </a:lnTo>
                  <a:lnTo>
                    <a:pt x="122" y="268"/>
                  </a:lnTo>
                  <a:lnTo>
                    <a:pt x="90" y="261"/>
                  </a:lnTo>
                  <a:lnTo>
                    <a:pt x="65" y="249"/>
                  </a:lnTo>
                  <a:lnTo>
                    <a:pt x="53" y="225"/>
                  </a:lnTo>
                  <a:lnTo>
                    <a:pt x="44" y="183"/>
                  </a:lnTo>
                  <a:lnTo>
                    <a:pt x="29" y="172"/>
                  </a:lnTo>
                  <a:lnTo>
                    <a:pt x="23" y="150"/>
                  </a:lnTo>
                  <a:lnTo>
                    <a:pt x="12" y="129"/>
                  </a:lnTo>
                  <a:lnTo>
                    <a:pt x="0" y="112"/>
                  </a:lnTo>
                  <a:lnTo>
                    <a:pt x="5" y="81"/>
                  </a:lnTo>
                  <a:lnTo>
                    <a:pt x="23" y="79"/>
                  </a:lnTo>
                  <a:lnTo>
                    <a:pt x="36" y="60"/>
                  </a:lnTo>
                  <a:close/>
                </a:path>
              </a:pathLst>
            </a:custGeom>
            <a:solidFill>
              <a:srgbClr val="FF6600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138">
              <a:extLst>
                <a:ext uri="{FF2B5EF4-FFF2-40B4-BE49-F238E27FC236}">
                  <a16:creationId xmlns:a16="http://schemas.microsoft.com/office/drawing/2014/main" id="{2CFB0783-EE80-4E05-95DD-0220C4DDA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3" y="2968"/>
              <a:ext cx="325" cy="636"/>
            </a:xfrm>
            <a:custGeom>
              <a:avLst/>
              <a:gdLst>
                <a:gd name="T0" fmla="*/ 2 w 420"/>
                <a:gd name="T1" fmla="*/ 2 h 834"/>
                <a:gd name="T2" fmla="*/ 4 w 420"/>
                <a:gd name="T3" fmla="*/ 2 h 834"/>
                <a:gd name="T4" fmla="*/ 5 w 420"/>
                <a:gd name="T5" fmla="*/ 2 h 834"/>
                <a:gd name="T6" fmla="*/ 4 w 420"/>
                <a:gd name="T7" fmla="*/ 4 h 834"/>
                <a:gd name="T8" fmla="*/ 6 w 420"/>
                <a:gd name="T9" fmla="*/ 5 h 834"/>
                <a:gd name="T10" fmla="*/ 7 w 420"/>
                <a:gd name="T11" fmla="*/ 4 h 834"/>
                <a:gd name="T12" fmla="*/ 9 w 420"/>
                <a:gd name="T13" fmla="*/ 5 h 834"/>
                <a:gd name="T14" fmla="*/ 9 w 420"/>
                <a:gd name="T15" fmla="*/ 6 h 834"/>
                <a:gd name="T16" fmla="*/ 7 w 420"/>
                <a:gd name="T17" fmla="*/ 7 h 834"/>
                <a:gd name="T18" fmla="*/ 7 w 420"/>
                <a:gd name="T19" fmla="*/ 8 h 834"/>
                <a:gd name="T20" fmla="*/ 7 w 420"/>
                <a:gd name="T21" fmla="*/ 10 h 834"/>
                <a:gd name="T22" fmla="*/ 9 w 420"/>
                <a:gd name="T23" fmla="*/ 12 h 834"/>
                <a:gd name="T24" fmla="*/ 10 w 420"/>
                <a:gd name="T25" fmla="*/ 14 h 834"/>
                <a:gd name="T26" fmla="*/ 9 w 420"/>
                <a:gd name="T27" fmla="*/ 15 h 834"/>
                <a:gd name="T28" fmla="*/ 10 w 420"/>
                <a:gd name="T29" fmla="*/ 16 h 834"/>
                <a:gd name="T30" fmla="*/ 9 w 420"/>
                <a:gd name="T31" fmla="*/ 18 h 834"/>
                <a:gd name="T32" fmla="*/ 11 w 420"/>
                <a:gd name="T33" fmla="*/ 18 h 834"/>
                <a:gd name="T34" fmla="*/ 12 w 420"/>
                <a:gd name="T35" fmla="*/ 21 h 834"/>
                <a:gd name="T36" fmla="*/ 13 w 420"/>
                <a:gd name="T37" fmla="*/ 22 h 834"/>
                <a:gd name="T38" fmla="*/ 14 w 420"/>
                <a:gd name="T39" fmla="*/ 22 h 834"/>
                <a:gd name="T40" fmla="*/ 15 w 420"/>
                <a:gd name="T41" fmla="*/ 22 h 834"/>
                <a:gd name="T42" fmla="*/ 15 w 420"/>
                <a:gd name="T43" fmla="*/ 24 h 834"/>
                <a:gd name="T44" fmla="*/ 13 w 420"/>
                <a:gd name="T45" fmla="*/ 24 h 834"/>
                <a:gd name="T46" fmla="*/ 12 w 420"/>
                <a:gd name="T47" fmla="*/ 24 h 834"/>
                <a:gd name="T48" fmla="*/ 13 w 420"/>
                <a:gd name="T49" fmla="*/ 24 h 834"/>
                <a:gd name="T50" fmla="*/ 12 w 420"/>
                <a:gd name="T51" fmla="*/ 24 h 834"/>
                <a:gd name="T52" fmla="*/ 12 w 420"/>
                <a:gd name="T53" fmla="*/ 24 h 834"/>
                <a:gd name="T54" fmla="*/ 9 w 420"/>
                <a:gd name="T55" fmla="*/ 24 h 834"/>
                <a:gd name="T56" fmla="*/ 9 w 420"/>
                <a:gd name="T57" fmla="*/ 24 h 834"/>
                <a:gd name="T58" fmla="*/ 8 w 420"/>
                <a:gd name="T59" fmla="*/ 24 h 834"/>
                <a:gd name="T60" fmla="*/ 7 w 420"/>
                <a:gd name="T61" fmla="*/ 23 h 834"/>
                <a:gd name="T62" fmla="*/ 7 w 420"/>
                <a:gd name="T63" fmla="*/ 21 h 834"/>
                <a:gd name="T64" fmla="*/ 7 w 420"/>
                <a:gd name="T65" fmla="*/ 18 h 834"/>
                <a:gd name="T66" fmla="*/ 6 w 420"/>
                <a:gd name="T67" fmla="*/ 18 h 834"/>
                <a:gd name="T68" fmla="*/ 5 w 420"/>
                <a:gd name="T69" fmla="*/ 17 h 834"/>
                <a:gd name="T70" fmla="*/ 6 w 420"/>
                <a:gd name="T71" fmla="*/ 16 h 834"/>
                <a:gd name="T72" fmla="*/ 5 w 420"/>
                <a:gd name="T73" fmla="*/ 16 h 834"/>
                <a:gd name="T74" fmla="*/ 5 w 420"/>
                <a:gd name="T75" fmla="*/ 16 h 834"/>
                <a:gd name="T76" fmla="*/ 4 w 420"/>
                <a:gd name="T77" fmla="*/ 16 h 834"/>
                <a:gd name="T78" fmla="*/ 4 w 420"/>
                <a:gd name="T79" fmla="*/ 15 h 834"/>
                <a:gd name="T80" fmla="*/ 4 w 420"/>
                <a:gd name="T81" fmla="*/ 14 h 834"/>
                <a:gd name="T82" fmla="*/ 4 w 420"/>
                <a:gd name="T83" fmla="*/ 13 h 834"/>
                <a:gd name="T84" fmla="*/ 4 w 420"/>
                <a:gd name="T85" fmla="*/ 11 h 834"/>
                <a:gd name="T86" fmla="*/ 3 w 420"/>
                <a:gd name="T87" fmla="*/ 11 h 834"/>
                <a:gd name="T88" fmla="*/ 3 w 420"/>
                <a:gd name="T89" fmla="*/ 11 h 834"/>
                <a:gd name="T90" fmla="*/ 4 w 420"/>
                <a:gd name="T91" fmla="*/ 8 h 834"/>
                <a:gd name="T92" fmla="*/ 4 w 420"/>
                <a:gd name="T93" fmla="*/ 7 h 834"/>
                <a:gd name="T94" fmla="*/ 2 w 420"/>
                <a:gd name="T95" fmla="*/ 5 h 834"/>
                <a:gd name="T96" fmla="*/ 2 w 420"/>
                <a:gd name="T97" fmla="*/ 5 h 834"/>
                <a:gd name="T98" fmla="*/ 0 w 420"/>
                <a:gd name="T99" fmla="*/ 2 h 834"/>
                <a:gd name="T100" fmla="*/ 2 w 420"/>
                <a:gd name="T101" fmla="*/ 0 h 83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20" h="834">
                  <a:moveTo>
                    <a:pt x="11" y="0"/>
                  </a:moveTo>
                  <a:lnTo>
                    <a:pt x="41" y="4"/>
                  </a:lnTo>
                  <a:lnTo>
                    <a:pt x="74" y="21"/>
                  </a:lnTo>
                  <a:lnTo>
                    <a:pt x="110" y="24"/>
                  </a:lnTo>
                  <a:lnTo>
                    <a:pt x="141" y="31"/>
                  </a:lnTo>
                  <a:lnTo>
                    <a:pt x="146" y="73"/>
                  </a:lnTo>
                  <a:lnTo>
                    <a:pt x="126" y="90"/>
                  </a:lnTo>
                  <a:lnTo>
                    <a:pt x="125" y="115"/>
                  </a:lnTo>
                  <a:lnTo>
                    <a:pt x="141" y="147"/>
                  </a:lnTo>
                  <a:lnTo>
                    <a:pt x="164" y="148"/>
                  </a:lnTo>
                  <a:lnTo>
                    <a:pt x="189" y="150"/>
                  </a:lnTo>
                  <a:lnTo>
                    <a:pt x="206" y="136"/>
                  </a:lnTo>
                  <a:lnTo>
                    <a:pt x="219" y="123"/>
                  </a:lnTo>
                  <a:lnTo>
                    <a:pt x="264" y="154"/>
                  </a:lnTo>
                  <a:lnTo>
                    <a:pt x="252" y="175"/>
                  </a:lnTo>
                  <a:lnTo>
                    <a:pt x="236" y="214"/>
                  </a:lnTo>
                  <a:lnTo>
                    <a:pt x="210" y="225"/>
                  </a:lnTo>
                  <a:lnTo>
                    <a:pt x="200" y="243"/>
                  </a:lnTo>
                  <a:lnTo>
                    <a:pt x="201" y="261"/>
                  </a:lnTo>
                  <a:lnTo>
                    <a:pt x="207" y="277"/>
                  </a:lnTo>
                  <a:lnTo>
                    <a:pt x="192" y="292"/>
                  </a:lnTo>
                  <a:lnTo>
                    <a:pt x="209" y="337"/>
                  </a:lnTo>
                  <a:lnTo>
                    <a:pt x="231" y="357"/>
                  </a:lnTo>
                  <a:lnTo>
                    <a:pt x="258" y="403"/>
                  </a:lnTo>
                  <a:lnTo>
                    <a:pt x="266" y="430"/>
                  </a:lnTo>
                  <a:lnTo>
                    <a:pt x="288" y="454"/>
                  </a:lnTo>
                  <a:lnTo>
                    <a:pt x="290" y="492"/>
                  </a:lnTo>
                  <a:lnTo>
                    <a:pt x="270" y="510"/>
                  </a:lnTo>
                  <a:lnTo>
                    <a:pt x="281" y="529"/>
                  </a:lnTo>
                  <a:lnTo>
                    <a:pt x="290" y="550"/>
                  </a:lnTo>
                  <a:lnTo>
                    <a:pt x="273" y="574"/>
                  </a:lnTo>
                  <a:lnTo>
                    <a:pt x="270" y="609"/>
                  </a:lnTo>
                  <a:lnTo>
                    <a:pt x="294" y="621"/>
                  </a:lnTo>
                  <a:lnTo>
                    <a:pt x="308" y="636"/>
                  </a:lnTo>
                  <a:lnTo>
                    <a:pt x="321" y="666"/>
                  </a:lnTo>
                  <a:lnTo>
                    <a:pt x="326" y="705"/>
                  </a:lnTo>
                  <a:lnTo>
                    <a:pt x="338" y="727"/>
                  </a:lnTo>
                  <a:lnTo>
                    <a:pt x="356" y="738"/>
                  </a:lnTo>
                  <a:lnTo>
                    <a:pt x="374" y="741"/>
                  </a:lnTo>
                  <a:lnTo>
                    <a:pt x="392" y="735"/>
                  </a:lnTo>
                  <a:lnTo>
                    <a:pt x="411" y="732"/>
                  </a:lnTo>
                  <a:lnTo>
                    <a:pt x="419" y="748"/>
                  </a:lnTo>
                  <a:lnTo>
                    <a:pt x="404" y="754"/>
                  </a:lnTo>
                  <a:lnTo>
                    <a:pt x="420" y="787"/>
                  </a:lnTo>
                  <a:lnTo>
                    <a:pt x="374" y="820"/>
                  </a:lnTo>
                  <a:lnTo>
                    <a:pt x="372" y="811"/>
                  </a:lnTo>
                  <a:lnTo>
                    <a:pt x="342" y="820"/>
                  </a:lnTo>
                  <a:lnTo>
                    <a:pt x="332" y="804"/>
                  </a:lnTo>
                  <a:lnTo>
                    <a:pt x="353" y="793"/>
                  </a:lnTo>
                  <a:lnTo>
                    <a:pt x="371" y="781"/>
                  </a:lnTo>
                  <a:lnTo>
                    <a:pt x="368" y="769"/>
                  </a:lnTo>
                  <a:lnTo>
                    <a:pt x="318" y="775"/>
                  </a:lnTo>
                  <a:lnTo>
                    <a:pt x="305" y="789"/>
                  </a:lnTo>
                  <a:lnTo>
                    <a:pt x="312" y="808"/>
                  </a:lnTo>
                  <a:lnTo>
                    <a:pt x="290" y="828"/>
                  </a:lnTo>
                  <a:lnTo>
                    <a:pt x="255" y="834"/>
                  </a:lnTo>
                  <a:lnTo>
                    <a:pt x="261" y="820"/>
                  </a:lnTo>
                  <a:lnTo>
                    <a:pt x="252" y="810"/>
                  </a:lnTo>
                  <a:lnTo>
                    <a:pt x="227" y="810"/>
                  </a:lnTo>
                  <a:lnTo>
                    <a:pt x="222" y="793"/>
                  </a:lnTo>
                  <a:lnTo>
                    <a:pt x="200" y="793"/>
                  </a:lnTo>
                  <a:lnTo>
                    <a:pt x="197" y="763"/>
                  </a:lnTo>
                  <a:lnTo>
                    <a:pt x="195" y="736"/>
                  </a:lnTo>
                  <a:lnTo>
                    <a:pt x="197" y="714"/>
                  </a:lnTo>
                  <a:lnTo>
                    <a:pt x="194" y="622"/>
                  </a:lnTo>
                  <a:lnTo>
                    <a:pt x="182" y="610"/>
                  </a:lnTo>
                  <a:lnTo>
                    <a:pt x="167" y="615"/>
                  </a:lnTo>
                  <a:lnTo>
                    <a:pt x="164" y="598"/>
                  </a:lnTo>
                  <a:lnTo>
                    <a:pt x="149" y="591"/>
                  </a:lnTo>
                  <a:lnTo>
                    <a:pt x="156" y="571"/>
                  </a:lnTo>
                  <a:lnTo>
                    <a:pt x="165" y="555"/>
                  </a:lnTo>
                  <a:lnTo>
                    <a:pt x="167" y="535"/>
                  </a:lnTo>
                  <a:lnTo>
                    <a:pt x="149" y="519"/>
                  </a:lnTo>
                  <a:lnTo>
                    <a:pt x="137" y="526"/>
                  </a:lnTo>
                  <a:lnTo>
                    <a:pt x="138" y="543"/>
                  </a:lnTo>
                  <a:lnTo>
                    <a:pt x="140" y="556"/>
                  </a:lnTo>
                  <a:lnTo>
                    <a:pt x="128" y="558"/>
                  </a:lnTo>
                  <a:lnTo>
                    <a:pt x="110" y="541"/>
                  </a:lnTo>
                  <a:lnTo>
                    <a:pt x="113" y="525"/>
                  </a:lnTo>
                  <a:lnTo>
                    <a:pt x="105" y="514"/>
                  </a:lnTo>
                  <a:lnTo>
                    <a:pt x="116" y="490"/>
                  </a:lnTo>
                  <a:lnTo>
                    <a:pt x="113" y="466"/>
                  </a:lnTo>
                  <a:lnTo>
                    <a:pt x="111" y="450"/>
                  </a:lnTo>
                  <a:lnTo>
                    <a:pt x="114" y="435"/>
                  </a:lnTo>
                  <a:lnTo>
                    <a:pt x="113" y="420"/>
                  </a:lnTo>
                  <a:lnTo>
                    <a:pt x="114" y="393"/>
                  </a:lnTo>
                  <a:lnTo>
                    <a:pt x="101" y="382"/>
                  </a:lnTo>
                  <a:lnTo>
                    <a:pt x="78" y="382"/>
                  </a:lnTo>
                  <a:lnTo>
                    <a:pt x="71" y="360"/>
                  </a:lnTo>
                  <a:lnTo>
                    <a:pt x="84" y="340"/>
                  </a:lnTo>
                  <a:lnTo>
                    <a:pt x="111" y="324"/>
                  </a:lnTo>
                  <a:lnTo>
                    <a:pt x="125" y="294"/>
                  </a:lnTo>
                  <a:lnTo>
                    <a:pt x="107" y="265"/>
                  </a:lnTo>
                  <a:lnTo>
                    <a:pt x="108" y="240"/>
                  </a:lnTo>
                  <a:lnTo>
                    <a:pt x="62" y="202"/>
                  </a:lnTo>
                  <a:lnTo>
                    <a:pt x="32" y="178"/>
                  </a:lnTo>
                  <a:lnTo>
                    <a:pt x="20" y="159"/>
                  </a:lnTo>
                  <a:lnTo>
                    <a:pt x="5" y="150"/>
                  </a:lnTo>
                  <a:lnTo>
                    <a:pt x="0" y="99"/>
                  </a:lnTo>
                  <a:lnTo>
                    <a:pt x="0" y="60"/>
                  </a:lnTo>
                  <a:lnTo>
                    <a:pt x="11" y="3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6600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39">
              <a:extLst>
                <a:ext uri="{FF2B5EF4-FFF2-40B4-BE49-F238E27FC236}">
                  <a16:creationId xmlns:a16="http://schemas.microsoft.com/office/drawing/2014/main" id="{87E78D0C-7038-4145-9CFE-897CD275E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9" y="2855"/>
              <a:ext cx="378" cy="256"/>
            </a:xfrm>
            <a:custGeom>
              <a:avLst/>
              <a:gdLst>
                <a:gd name="T0" fmla="*/ 2 w 487"/>
                <a:gd name="T1" fmla="*/ 5 h 336"/>
                <a:gd name="T2" fmla="*/ 2 w 487"/>
                <a:gd name="T3" fmla="*/ 5 h 336"/>
                <a:gd name="T4" fmla="*/ 4 w 487"/>
                <a:gd name="T5" fmla="*/ 5 h 336"/>
                <a:gd name="T6" fmla="*/ 6 w 487"/>
                <a:gd name="T7" fmla="*/ 4 h 336"/>
                <a:gd name="T8" fmla="*/ 7 w 487"/>
                <a:gd name="T9" fmla="*/ 3 h 336"/>
                <a:gd name="T10" fmla="*/ 9 w 487"/>
                <a:gd name="T11" fmla="*/ 2 h 336"/>
                <a:gd name="T12" fmla="*/ 10 w 487"/>
                <a:gd name="T13" fmla="*/ 2 h 336"/>
                <a:gd name="T14" fmla="*/ 10 w 487"/>
                <a:gd name="T15" fmla="*/ 2 h 336"/>
                <a:gd name="T16" fmla="*/ 12 w 487"/>
                <a:gd name="T17" fmla="*/ 2 h 336"/>
                <a:gd name="T18" fmla="*/ 13 w 487"/>
                <a:gd name="T19" fmla="*/ 2 h 336"/>
                <a:gd name="T20" fmla="*/ 14 w 487"/>
                <a:gd name="T21" fmla="*/ 2 h 336"/>
                <a:gd name="T22" fmla="*/ 14 w 487"/>
                <a:gd name="T23" fmla="*/ 2 h 336"/>
                <a:gd name="T24" fmla="*/ 14 w 487"/>
                <a:gd name="T25" fmla="*/ 2 h 336"/>
                <a:gd name="T26" fmla="*/ 15 w 487"/>
                <a:gd name="T27" fmla="*/ 2 h 336"/>
                <a:gd name="T28" fmla="*/ 16 w 487"/>
                <a:gd name="T29" fmla="*/ 2 h 336"/>
                <a:gd name="T30" fmla="*/ 16 w 487"/>
                <a:gd name="T31" fmla="*/ 2 h 336"/>
                <a:gd name="T32" fmla="*/ 16 w 487"/>
                <a:gd name="T33" fmla="*/ 0 h 336"/>
                <a:gd name="T34" fmla="*/ 18 w 487"/>
                <a:gd name="T35" fmla="*/ 2 h 336"/>
                <a:gd name="T36" fmla="*/ 16 w 487"/>
                <a:gd name="T37" fmla="*/ 3 h 336"/>
                <a:gd name="T38" fmla="*/ 15 w 487"/>
                <a:gd name="T39" fmla="*/ 4 h 336"/>
                <a:gd name="T40" fmla="*/ 14 w 487"/>
                <a:gd name="T41" fmla="*/ 5 h 336"/>
                <a:gd name="T42" fmla="*/ 12 w 487"/>
                <a:gd name="T43" fmla="*/ 5 h 336"/>
                <a:gd name="T44" fmla="*/ 9 w 487"/>
                <a:gd name="T45" fmla="*/ 6 h 336"/>
                <a:gd name="T46" fmla="*/ 9 w 487"/>
                <a:gd name="T47" fmla="*/ 6 h 336"/>
                <a:gd name="T48" fmla="*/ 5 w 487"/>
                <a:gd name="T49" fmla="*/ 6 h 336"/>
                <a:gd name="T50" fmla="*/ 5 w 487"/>
                <a:gd name="T51" fmla="*/ 8 h 336"/>
                <a:gd name="T52" fmla="*/ 7 w 487"/>
                <a:gd name="T53" fmla="*/ 8 h 336"/>
                <a:gd name="T54" fmla="*/ 9 w 487"/>
                <a:gd name="T55" fmla="*/ 8 h 336"/>
                <a:gd name="T56" fmla="*/ 9 w 487"/>
                <a:gd name="T57" fmla="*/ 10 h 336"/>
                <a:gd name="T58" fmla="*/ 7 w 487"/>
                <a:gd name="T59" fmla="*/ 9 h 336"/>
                <a:gd name="T60" fmla="*/ 5 w 487"/>
                <a:gd name="T61" fmla="*/ 8 h 336"/>
                <a:gd name="T62" fmla="*/ 3 w 487"/>
                <a:gd name="T63" fmla="*/ 8 h 336"/>
                <a:gd name="T64" fmla="*/ 2 w 487"/>
                <a:gd name="T65" fmla="*/ 8 h 336"/>
                <a:gd name="T66" fmla="*/ 2 w 487"/>
                <a:gd name="T67" fmla="*/ 8 h 336"/>
                <a:gd name="T68" fmla="*/ 1 w 487"/>
                <a:gd name="T69" fmla="*/ 7 h 336"/>
                <a:gd name="T70" fmla="*/ 2 w 487"/>
                <a:gd name="T71" fmla="*/ 6 h 3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87" h="336">
                  <a:moveTo>
                    <a:pt x="16" y="179"/>
                  </a:moveTo>
                  <a:lnTo>
                    <a:pt x="28" y="174"/>
                  </a:lnTo>
                  <a:lnTo>
                    <a:pt x="48" y="171"/>
                  </a:lnTo>
                  <a:lnTo>
                    <a:pt x="69" y="164"/>
                  </a:lnTo>
                  <a:lnTo>
                    <a:pt x="94" y="165"/>
                  </a:lnTo>
                  <a:lnTo>
                    <a:pt x="121" y="156"/>
                  </a:lnTo>
                  <a:lnTo>
                    <a:pt x="145" y="149"/>
                  </a:lnTo>
                  <a:lnTo>
                    <a:pt x="165" y="135"/>
                  </a:lnTo>
                  <a:lnTo>
                    <a:pt x="177" y="122"/>
                  </a:lnTo>
                  <a:lnTo>
                    <a:pt x="202" y="108"/>
                  </a:lnTo>
                  <a:lnTo>
                    <a:pt x="228" y="65"/>
                  </a:lnTo>
                  <a:lnTo>
                    <a:pt x="249" y="35"/>
                  </a:lnTo>
                  <a:lnTo>
                    <a:pt x="268" y="26"/>
                  </a:lnTo>
                  <a:lnTo>
                    <a:pt x="282" y="29"/>
                  </a:lnTo>
                  <a:lnTo>
                    <a:pt x="279" y="42"/>
                  </a:lnTo>
                  <a:lnTo>
                    <a:pt x="276" y="57"/>
                  </a:lnTo>
                  <a:lnTo>
                    <a:pt x="288" y="74"/>
                  </a:lnTo>
                  <a:lnTo>
                    <a:pt x="306" y="77"/>
                  </a:lnTo>
                  <a:lnTo>
                    <a:pt x="324" y="80"/>
                  </a:lnTo>
                  <a:lnTo>
                    <a:pt x="346" y="56"/>
                  </a:lnTo>
                  <a:lnTo>
                    <a:pt x="369" y="39"/>
                  </a:lnTo>
                  <a:lnTo>
                    <a:pt x="373" y="18"/>
                  </a:lnTo>
                  <a:lnTo>
                    <a:pt x="393" y="21"/>
                  </a:lnTo>
                  <a:lnTo>
                    <a:pt x="382" y="39"/>
                  </a:lnTo>
                  <a:lnTo>
                    <a:pt x="372" y="56"/>
                  </a:lnTo>
                  <a:lnTo>
                    <a:pt x="372" y="72"/>
                  </a:lnTo>
                  <a:lnTo>
                    <a:pt x="385" y="74"/>
                  </a:lnTo>
                  <a:lnTo>
                    <a:pt x="394" y="59"/>
                  </a:lnTo>
                  <a:lnTo>
                    <a:pt x="427" y="50"/>
                  </a:lnTo>
                  <a:lnTo>
                    <a:pt x="429" y="41"/>
                  </a:lnTo>
                  <a:lnTo>
                    <a:pt x="408" y="29"/>
                  </a:lnTo>
                  <a:lnTo>
                    <a:pt x="421" y="18"/>
                  </a:lnTo>
                  <a:lnTo>
                    <a:pt x="421" y="9"/>
                  </a:lnTo>
                  <a:lnTo>
                    <a:pt x="442" y="0"/>
                  </a:lnTo>
                  <a:lnTo>
                    <a:pt x="487" y="24"/>
                  </a:lnTo>
                  <a:lnTo>
                    <a:pt x="471" y="51"/>
                  </a:lnTo>
                  <a:lnTo>
                    <a:pt x="444" y="71"/>
                  </a:lnTo>
                  <a:lnTo>
                    <a:pt x="444" y="105"/>
                  </a:lnTo>
                  <a:lnTo>
                    <a:pt x="420" y="111"/>
                  </a:lnTo>
                  <a:lnTo>
                    <a:pt x="406" y="138"/>
                  </a:lnTo>
                  <a:lnTo>
                    <a:pt x="411" y="161"/>
                  </a:lnTo>
                  <a:lnTo>
                    <a:pt x="382" y="162"/>
                  </a:lnTo>
                  <a:lnTo>
                    <a:pt x="361" y="150"/>
                  </a:lnTo>
                  <a:lnTo>
                    <a:pt x="322" y="150"/>
                  </a:lnTo>
                  <a:lnTo>
                    <a:pt x="286" y="179"/>
                  </a:lnTo>
                  <a:lnTo>
                    <a:pt x="264" y="210"/>
                  </a:lnTo>
                  <a:lnTo>
                    <a:pt x="243" y="212"/>
                  </a:lnTo>
                  <a:lnTo>
                    <a:pt x="226" y="200"/>
                  </a:lnTo>
                  <a:lnTo>
                    <a:pt x="208" y="212"/>
                  </a:lnTo>
                  <a:lnTo>
                    <a:pt x="150" y="210"/>
                  </a:lnTo>
                  <a:lnTo>
                    <a:pt x="132" y="245"/>
                  </a:lnTo>
                  <a:lnTo>
                    <a:pt x="157" y="263"/>
                  </a:lnTo>
                  <a:lnTo>
                    <a:pt x="175" y="270"/>
                  </a:lnTo>
                  <a:lnTo>
                    <a:pt x="208" y="267"/>
                  </a:lnTo>
                  <a:lnTo>
                    <a:pt x="222" y="281"/>
                  </a:lnTo>
                  <a:lnTo>
                    <a:pt x="232" y="305"/>
                  </a:lnTo>
                  <a:lnTo>
                    <a:pt x="243" y="327"/>
                  </a:lnTo>
                  <a:lnTo>
                    <a:pt x="229" y="336"/>
                  </a:lnTo>
                  <a:lnTo>
                    <a:pt x="195" y="330"/>
                  </a:lnTo>
                  <a:lnTo>
                    <a:pt x="180" y="311"/>
                  </a:lnTo>
                  <a:lnTo>
                    <a:pt x="169" y="309"/>
                  </a:lnTo>
                  <a:lnTo>
                    <a:pt x="156" y="296"/>
                  </a:lnTo>
                  <a:lnTo>
                    <a:pt x="136" y="300"/>
                  </a:lnTo>
                  <a:lnTo>
                    <a:pt x="96" y="270"/>
                  </a:lnTo>
                  <a:lnTo>
                    <a:pt x="79" y="282"/>
                  </a:lnTo>
                  <a:lnTo>
                    <a:pt x="61" y="296"/>
                  </a:lnTo>
                  <a:lnTo>
                    <a:pt x="28" y="297"/>
                  </a:lnTo>
                  <a:lnTo>
                    <a:pt x="12" y="284"/>
                  </a:lnTo>
                  <a:lnTo>
                    <a:pt x="0" y="266"/>
                  </a:lnTo>
                  <a:lnTo>
                    <a:pt x="1" y="240"/>
                  </a:lnTo>
                  <a:lnTo>
                    <a:pt x="18" y="228"/>
                  </a:lnTo>
                  <a:lnTo>
                    <a:pt x="21" y="209"/>
                  </a:lnTo>
                  <a:lnTo>
                    <a:pt x="16" y="179"/>
                  </a:lnTo>
                  <a:close/>
                </a:path>
              </a:pathLst>
            </a:custGeom>
            <a:solidFill>
              <a:srgbClr val="FF6600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140">
              <a:extLst>
                <a:ext uri="{FF2B5EF4-FFF2-40B4-BE49-F238E27FC236}">
                  <a16:creationId xmlns:a16="http://schemas.microsoft.com/office/drawing/2014/main" id="{1114BACB-8FE6-4294-9ECF-88AC2A885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" y="3077"/>
              <a:ext cx="799" cy="681"/>
            </a:xfrm>
            <a:custGeom>
              <a:avLst/>
              <a:gdLst>
                <a:gd name="T0" fmla="*/ 8 w 1031"/>
                <a:gd name="T1" fmla="*/ 2 h 894"/>
                <a:gd name="T2" fmla="*/ 10 w 1031"/>
                <a:gd name="T3" fmla="*/ 0 h 894"/>
                <a:gd name="T4" fmla="*/ 14 w 1031"/>
                <a:gd name="T5" fmla="*/ 2 h 894"/>
                <a:gd name="T6" fmla="*/ 12 w 1031"/>
                <a:gd name="T7" fmla="*/ 2 h 894"/>
                <a:gd name="T8" fmla="*/ 15 w 1031"/>
                <a:gd name="T9" fmla="*/ 2 h 894"/>
                <a:gd name="T10" fmla="*/ 17 w 1031"/>
                <a:gd name="T11" fmla="*/ 2 h 894"/>
                <a:gd name="T12" fmla="*/ 18 w 1031"/>
                <a:gd name="T13" fmla="*/ 2 h 894"/>
                <a:gd name="T14" fmla="*/ 19 w 1031"/>
                <a:gd name="T15" fmla="*/ 4 h 894"/>
                <a:gd name="T16" fmla="*/ 20 w 1031"/>
                <a:gd name="T17" fmla="*/ 5 h 894"/>
                <a:gd name="T18" fmla="*/ 22 w 1031"/>
                <a:gd name="T19" fmla="*/ 5 h 894"/>
                <a:gd name="T20" fmla="*/ 23 w 1031"/>
                <a:gd name="T21" fmla="*/ 6 h 894"/>
                <a:gd name="T22" fmla="*/ 25 w 1031"/>
                <a:gd name="T23" fmla="*/ 7 h 894"/>
                <a:gd name="T24" fmla="*/ 25 w 1031"/>
                <a:gd name="T25" fmla="*/ 8 h 894"/>
                <a:gd name="T26" fmla="*/ 26 w 1031"/>
                <a:gd name="T27" fmla="*/ 8 h 894"/>
                <a:gd name="T28" fmla="*/ 28 w 1031"/>
                <a:gd name="T29" fmla="*/ 7 h 894"/>
                <a:gd name="T30" fmla="*/ 30 w 1031"/>
                <a:gd name="T31" fmla="*/ 8 h 894"/>
                <a:gd name="T32" fmla="*/ 30 w 1031"/>
                <a:gd name="T33" fmla="*/ 8 h 894"/>
                <a:gd name="T34" fmla="*/ 30 w 1031"/>
                <a:gd name="T35" fmla="*/ 9 h 894"/>
                <a:gd name="T36" fmla="*/ 29 w 1031"/>
                <a:gd name="T37" fmla="*/ 11 h 894"/>
                <a:gd name="T38" fmla="*/ 29 w 1031"/>
                <a:gd name="T39" fmla="*/ 11 h 894"/>
                <a:gd name="T40" fmla="*/ 31 w 1031"/>
                <a:gd name="T41" fmla="*/ 11 h 894"/>
                <a:gd name="T42" fmla="*/ 31 w 1031"/>
                <a:gd name="T43" fmla="*/ 11 h 894"/>
                <a:gd name="T44" fmla="*/ 32 w 1031"/>
                <a:gd name="T45" fmla="*/ 12 h 894"/>
                <a:gd name="T46" fmla="*/ 31 w 1031"/>
                <a:gd name="T47" fmla="*/ 13 h 894"/>
                <a:gd name="T48" fmla="*/ 32 w 1031"/>
                <a:gd name="T49" fmla="*/ 14 h 894"/>
                <a:gd name="T50" fmla="*/ 33 w 1031"/>
                <a:gd name="T51" fmla="*/ 19 h 894"/>
                <a:gd name="T52" fmla="*/ 33 w 1031"/>
                <a:gd name="T53" fmla="*/ 21 h 894"/>
                <a:gd name="T54" fmla="*/ 33 w 1031"/>
                <a:gd name="T55" fmla="*/ 21 h 894"/>
                <a:gd name="T56" fmla="*/ 34 w 1031"/>
                <a:gd name="T57" fmla="*/ 21 h 894"/>
                <a:gd name="T58" fmla="*/ 37 w 1031"/>
                <a:gd name="T59" fmla="*/ 20 h 894"/>
                <a:gd name="T60" fmla="*/ 36 w 1031"/>
                <a:gd name="T61" fmla="*/ 21 h 894"/>
                <a:gd name="T62" fmla="*/ 33 w 1031"/>
                <a:gd name="T63" fmla="*/ 22 h 894"/>
                <a:gd name="T64" fmla="*/ 33 w 1031"/>
                <a:gd name="T65" fmla="*/ 23 h 894"/>
                <a:gd name="T66" fmla="*/ 31 w 1031"/>
                <a:gd name="T67" fmla="*/ 25 h 894"/>
                <a:gd name="T68" fmla="*/ 29 w 1031"/>
                <a:gd name="T69" fmla="*/ 26 h 894"/>
                <a:gd name="T70" fmla="*/ 28 w 1031"/>
                <a:gd name="T71" fmla="*/ 25 h 894"/>
                <a:gd name="T72" fmla="*/ 28 w 1031"/>
                <a:gd name="T73" fmla="*/ 25 h 894"/>
                <a:gd name="T74" fmla="*/ 26 w 1031"/>
                <a:gd name="T75" fmla="*/ 23 h 894"/>
                <a:gd name="T76" fmla="*/ 26 w 1031"/>
                <a:gd name="T77" fmla="*/ 23 h 894"/>
                <a:gd name="T78" fmla="*/ 26 w 1031"/>
                <a:gd name="T79" fmla="*/ 22 h 894"/>
                <a:gd name="T80" fmla="*/ 26 w 1031"/>
                <a:gd name="T81" fmla="*/ 21 h 894"/>
                <a:gd name="T82" fmla="*/ 23 w 1031"/>
                <a:gd name="T83" fmla="*/ 20 h 894"/>
                <a:gd name="T84" fmla="*/ 22 w 1031"/>
                <a:gd name="T85" fmla="*/ 20 h 894"/>
                <a:gd name="T86" fmla="*/ 22 w 1031"/>
                <a:gd name="T87" fmla="*/ 19 h 894"/>
                <a:gd name="T88" fmla="*/ 22 w 1031"/>
                <a:gd name="T89" fmla="*/ 18 h 894"/>
                <a:gd name="T90" fmla="*/ 20 w 1031"/>
                <a:gd name="T91" fmla="*/ 16 h 894"/>
                <a:gd name="T92" fmla="*/ 17 w 1031"/>
                <a:gd name="T93" fmla="*/ 14 h 894"/>
                <a:gd name="T94" fmla="*/ 16 w 1031"/>
                <a:gd name="T95" fmla="*/ 12 h 894"/>
                <a:gd name="T96" fmla="*/ 15 w 1031"/>
                <a:gd name="T97" fmla="*/ 11 h 894"/>
                <a:gd name="T98" fmla="*/ 13 w 1031"/>
                <a:gd name="T99" fmla="*/ 9 h 894"/>
                <a:gd name="T100" fmla="*/ 9 w 1031"/>
                <a:gd name="T101" fmla="*/ 7 h 894"/>
                <a:gd name="T102" fmla="*/ 8 w 1031"/>
                <a:gd name="T103" fmla="*/ 6 h 894"/>
                <a:gd name="T104" fmla="*/ 7 w 1031"/>
                <a:gd name="T105" fmla="*/ 5 h 894"/>
                <a:gd name="T106" fmla="*/ 6 w 1031"/>
                <a:gd name="T107" fmla="*/ 5 h 894"/>
                <a:gd name="T108" fmla="*/ 5 w 1031"/>
                <a:gd name="T109" fmla="*/ 6 h 894"/>
                <a:gd name="T110" fmla="*/ 3 w 1031"/>
                <a:gd name="T111" fmla="*/ 4 h 89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031" h="894">
                  <a:moveTo>
                    <a:pt x="131" y="20"/>
                  </a:moveTo>
                  <a:lnTo>
                    <a:pt x="218" y="18"/>
                  </a:lnTo>
                  <a:lnTo>
                    <a:pt x="221" y="2"/>
                  </a:lnTo>
                  <a:lnTo>
                    <a:pt x="282" y="0"/>
                  </a:lnTo>
                  <a:lnTo>
                    <a:pt x="321" y="32"/>
                  </a:lnTo>
                  <a:lnTo>
                    <a:pt x="390" y="29"/>
                  </a:lnTo>
                  <a:lnTo>
                    <a:pt x="369" y="53"/>
                  </a:lnTo>
                  <a:lnTo>
                    <a:pt x="344" y="69"/>
                  </a:lnTo>
                  <a:lnTo>
                    <a:pt x="375" y="66"/>
                  </a:lnTo>
                  <a:lnTo>
                    <a:pt x="413" y="45"/>
                  </a:lnTo>
                  <a:lnTo>
                    <a:pt x="438" y="51"/>
                  </a:lnTo>
                  <a:lnTo>
                    <a:pt x="455" y="41"/>
                  </a:lnTo>
                  <a:lnTo>
                    <a:pt x="476" y="63"/>
                  </a:lnTo>
                  <a:lnTo>
                    <a:pt x="497" y="63"/>
                  </a:lnTo>
                  <a:lnTo>
                    <a:pt x="515" y="83"/>
                  </a:lnTo>
                  <a:lnTo>
                    <a:pt x="516" y="111"/>
                  </a:lnTo>
                  <a:lnTo>
                    <a:pt x="533" y="132"/>
                  </a:lnTo>
                  <a:lnTo>
                    <a:pt x="558" y="147"/>
                  </a:lnTo>
                  <a:lnTo>
                    <a:pt x="585" y="150"/>
                  </a:lnTo>
                  <a:lnTo>
                    <a:pt x="618" y="165"/>
                  </a:lnTo>
                  <a:lnTo>
                    <a:pt x="633" y="192"/>
                  </a:lnTo>
                  <a:lnTo>
                    <a:pt x="632" y="224"/>
                  </a:lnTo>
                  <a:lnTo>
                    <a:pt x="654" y="257"/>
                  </a:lnTo>
                  <a:lnTo>
                    <a:pt x="672" y="242"/>
                  </a:lnTo>
                  <a:lnTo>
                    <a:pt x="686" y="255"/>
                  </a:lnTo>
                  <a:lnTo>
                    <a:pt x="675" y="272"/>
                  </a:lnTo>
                  <a:lnTo>
                    <a:pt x="711" y="276"/>
                  </a:lnTo>
                  <a:lnTo>
                    <a:pt x="732" y="254"/>
                  </a:lnTo>
                  <a:lnTo>
                    <a:pt x="758" y="258"/>
                  </a:lnTo>
                  <a:lnTo>
                    <a:pt x="783" y="237"/>
                  </a:lnTo>
                  <a:lnTo>
                    <a:pt x="815" y="245"/>
                  </a:lnTo>
                  <a:lnTo>
                    <a:pt x="816" y="267"/>
                  </a:lnTo>
                  <a:lnTo>
                    <a:pt x="813" y="279"/>
                  </a:lnTo>
                  <a:lnTo>
                    <a:pt x="815" y="294"/>
                  </a:lnTo>
                  <a:lnTo>
                    <a:pt x="815" y="309"/>
                  </a:lnTo>
                  <a:lnTo>
                    <a:pt x="821" y="324"/>
                  </a:lnTo>
                  <a:lnTo>
                    <a:pt x="819" y="353"/>
                  </a:lnTo>
                  <a:lnTo>
                    <a:pt x="812" y="369"/>
                  </a:lnTo>
                  <a:lnTo>
                    <a:pt x="819" y="386"/>
                  </a:lnTo>
                  <a:lnTo>
                    <a:pt x="810" y="402"/>
                  </a:lnTo>
                  <a:lnTo>
                    <a:pt x="843" y="414"/>
                  </a:lnTo>
                  <a:lnTo>
                    <a:pt x="843" y="399"/>
                  </a:lnTo>
                  <a:lnTo>
                    <a:pt x="842" y="384"/>
                  </a:lnTo>
                  <a:lnTo>
                    <a:pt x="855" y="381"/>
                  </a:lnTo>
                  <a:lnTo>
                    <a:pt x="872" y="398"/>
                  </a:lnTo>
                  <a:lnTo>
                    <a:pt x="870" y="414"/>
                  </a:lnTo>
                  <a:lnTo>
                    <a:pt x="858" y="425"/>
                  </a:lnTo>
                  <a:lnTo>
                    <a:pt x="858" y="446"/>
                  </a:lnTo>
                  <a:lnTo>
                    <a:pt x="872" y="459"/>
                  </a:lnTo>
                  <a:lnTo>
                    <a:pt x="876" y="471"/>
                  </a:lnTo>
                  <a:lnTo>
                    <a:pt x="897" y="477"/>
                  </a:lnTo>
                  <a:lnTo>
                    <a:pt x="905" y="653"/>
                  </a:lnTo>
                  <a:lnTo>
                    <a:pt x="896" y="677"/>
                  </a:lnTo>
                  <a:lnTo>
                    <a:pt x="908" y="696"/>
                  </a:lnTo>
                  <a:lnTo>
                    <a:pt x="887" y="704"/>
                  </a:lnTo>
                  <a:lnTo>
                    <a:pt x="900" y="723"/>
                  </a:lnTo>
                  <a:lnTo>
                    <a:pt x="929" y="728"/>
                  </a:lnTo>
                  <a:lnTo>
                    <a:pt x="951" y="722"/>
                  </a:lnTo>
                  <a:lnTo>
                    <a:pt x="971" y="716"/>
                  </a:lnTo>
                  <a:lnTo>
                    <a:pt x="1023" y="693"/>
                  </a:lnTo>
                  <a:lnTo>
                    <a:pt x="1031" y="705"/>
                  </a:lnTo>
                  <a:lnTo>
                    <a:pt x="980" y="743"/>
                  </a:lnTo>
                  <a:lnTo>
                    <a:pt x="953" y="770"/>
                  </a:lnTo>
                  <a:lnTo>
                    <a:pt x="924" y="764"/>
                  </a:lnTo>
                  <a:lnTo>
                    <a:pt x="926" y="779"/>
                  </a:lnTo>
                  <a:lnTo>
                    <a:pt x="911" y="801"/>
                  </a:lnTo>
                  <a:lnTo>
                    <a:pt x="876" y="810"/>
                  </a:lnTo>
                  <a:lnTo>
                    <a:pt x="861" y="842"/>
                  </a:lnTo>
                  <a:lnTo>
                    <a:pt x="836" y="869"/>
                  </a:lnTo>
                  <a:lnTo>
                    <a:pt x="792" y="890"/>
                  </a:lnTo>
                  <a:lnTo>
                    <a:pt x="761" y="894"/>
                  </a:lnTo>
                  <a:lnTo>
                    <a:pt x="761" y="873"/>
                  </a:lnTo>
                  <a:lnTo>
                    <a:pt x="749" y="860"/>
                  </a:lnTo>
                  <a:lnTo>
                    <a:pt x="749" y="840"/>
                  </a:lnTo>
                  <a:lnTo>
                    <a:pt x="737" y="828"/>
                  </a:lnTo>
                  <a:lnTo>
                    <a:pt x="735" y="810"/>
                  </a:lnTo>
                  <a:lnTo>
                    <a:pt x="707" y="807"/>
                  </a:lnTo>
                  <a:lnTo>
                    <a:pt x="696" y="786"/>
                  </a:lnTo>
                  <a:lnTo>
                    <a:pt x="702" y="767"/>
                  </a:lnTo>
                  <a:lnTo>
                    <a:pt x="716" y="756"/>
                  </a:lnTo>
                  <a:lnTo>
                    <a:pt x="702" y="728"/>
                  </a:lnTo>
                  <a:lnTo>
                    <a:pt x="698" y="708"/>
                  </a:lnTo>
                  <a:lnTo>
                    <a:pt x="675" y="687"/>
                  </a:lnTo>
                  <a:lnTo>
                    <a:pt x="645" y="674"/>
                  </a:lnTo>
                  <a:lnTo>
                    <a:pt x="614" y="702"/>
                  </a:lnTo>
                  <a:lnTo>
                    <a:pt x="597" y="692"/>
                  </a:lnTo>
                  <a:lnTo>
                    <a:pt x="594" y="677"/>
                  </a:lnTo>
                  <a:lnTo>
                    <a:pt x="612" y="660"/>
                  </a:lnTo>
                  <a:lnTo>
                    <a:pt x="612" y="630"/>
                  </a:lnTo>
                  <a:lnTo>
                    <a:pt x="606" y="606"/>
                  </a:lnTo>
                  <a:lnTo>
                    <a:pt x="591" y="585"/>
                  </a:lnTo>
                  <a:lnTo>
                    <a:pt x="554" y="543"/>
                  </a:lnTo>
                  <a:lnTo>
                    <a:pt x="527" y="494"/>
                  </a:lnTo>
                  <a:lnTo>
                    <a:pt x="483" y="468"/>
                  </a:lnTo>
                  <a:lnTo>
                    <a:pt x="465" y="452"/>
                  </a:lnTo>
                  <a:lnTo>
                    <a:pt x="447" y="414"/>
                  </a:lnTo>
                  <a:lnTo>
                    <a:pt x="429" y="384"/>
                  </a:lnTo>
                  <a:lnTo>
                    <a:pt x="402" y="375"/>
                  </a:lnTo>
                  <a:lnTo>
                    <a:pt x="381" y="344"/>
                  </a:lnTo>
                  <a:lnTo>
                    <a:pt x="353" y="327"/>
                  </a:lnTo>
                  <a:lnTo>
                    <a:pt x="291" y="264"/>
                  </a:lnTo>
                  <a:lnTo>
                    <a:pt x="252" y="249"/>
                  </a:lnTo>
                  <a:lnTo>
                    <a:pt x="231" y="212"/>
                  </a:lnTo>
                  <a:lnTo>
                    <a:pt x="213" y="194"/>
                  </a:lnTo>
                  <a:lnTo>
                    <a:pt x="198" y="155"/>
                  </a:lnTo>
                  <a:lnTo>
                    <a:pt x="179" y="158"/>
                  </a:lnTo>
                  <a:lnTo>
                    <a:pt x="170" y="170"/>
                  </a:lnTo>
                  <a:lnTo>
                    <a:pt x="173" y="183"/>
                  </a:lnTo>
                  <a:lnTo>
                    <a:pt x="143" y="183"/>
                  </a:lnTo>
                  <a:lnTo>
                    <a:pt x="143" y="216"/>
                  </a:lnTo>
                  <a:lnTo>
                    <a:pt x="0" y="222"/>
                  </a:lnTo>
                  <a:lnTo>
                    <a:pt x="87" y="114"/>
                  </a:lnTo>
                  <a:lnTo>
                    <a:pt x="131" y="20"/>
                  </a:lnTo>
                  <a:close/>
                </a:path>
              </a:pathLst>
            </a:custGeom>
            <a:solidFill>
              <a:srgbClr val="FF6600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141">
              <a:extLst>
                <a:ext uri="{FF2B5EF4-FFF2-40B4-BE49-F238E27FC236}">
                  <a16:creationId xmlns:a16="http://schemas.microsoft.com/office/drawing/2014/main" id="{1FA99425-CF4D-4766-B36B-9650AE95F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880"/>
              <a:ext cx="223" cy="219"/>
            </a:xfrm>
            <a:custGeom>
              <a:avLst/>
              <a:gdLst>
                <a:gd name="T0" fmla="*/ 2 w 288"/>
                <a:gd name="T1" fmla="*/ 2 h 287"/>
                <a:gd name="T2" fmla="*/ 2 w 288"/>
                <a:gd name="T3" fmla="*/ 2 h 287"/>
                <a:gd name="T4" fmla="*/ 10 w 288"/>
                <a:gd name="T5" fmla="*/ 0 h 287"/>
                <a:gd name="T6" fmla="*/ 10 w 288"/>
                <a:gd name="T7" fmla="*/ 4 h 287"/>
                <a:gd name="T8" fmla="*/ 9 w 288"/>
                <a:gd name="T9" fmla="*/ 4 h 287"/>
                <a:gd name="T10" fmla="*/ 9 w 288"/>
                <a:gd name="T11" fmla="*/ 5 h 287"/>
                <a:gd name="T12" fmla="*/ 10 w 288"/>
                <a:gd name="T13" fmla="*/ 6 h 287"/>
                <a:gd name="T14" fmla="*/ 10 w 288"/>
                <a:gd name="T15" fmla="*/ 6 h 287"/>
                <a:gd name="T16" fmla="*/ 9 w 288"/>
                <a:gd name="T17" fmla="*/ 6 h 287"/>
                <a:gd name="T18" fmla="*/ 9 w 288"/>
                <a:gd name="T19" fmla="*/ 7 h 287"/>
                <a:gd name="T20" fmla="*/ 10 w 288"/>
                <a:gd name="T21" fmla="*/ 7 h 287"/>
                <a:gd name="T22" fmla="*/ 10 w 288"/>
                <a:gd name="T23" fmla="*/ 8 h 287"/>
                <a:gd name="T24" fmla="*/ 10 w 288"/>
                <a:gd name="T25" fmla="*/ 8 h 287"/>
                <a:gd name="T26" fmla="*/ 9 w 288"/>
                <a:gd name="T27" fmla="*/ 8 h 287"/>
                <a:gd name="T28" fmla="*/ 8 w 288"/>
                <a:gd name="T29" fmla="*/ 8 h 287"/>
                <a:gd name="T30" fmla="*/ 5 w 288"/>
                <a:gd name="T31" fmla="*/ 8 h 287"/>
                <a:gd name="T32" fmla="*/ 5 w 288"/>
                <a:gd name="T33" fmla="*/ 8 h 287"/>
                <a:gd name="T34" fmla="*/ 2 w 288"/>
                <a:gd name="T35" fmla="*/ 8 h 287"/>
                <a:gd name="T36" fmla="*/ 2 w 288"/>
                <a:gd name="T37" fmla="*/ 7 h 287"/>
                <a:gd name="T38" fmla="*/ 2 w 288"/>
                <a:gd name="T39" fmla="*/ 7 h 287"/>
                <a:gd name="T40" fmla="*/ 2 w 288"/>
                <a:gd name="T41" fmla="*/ 6 h 287"/>
                <a:gd name="T42" fmla="*/ 2 w 288"/>
                <a:gd name="T43" fmla="*/ 6 h 287"/>
                <a:gd name="T44" fmla="*/ 2 w 288"/>
                <a:gd name="T45" fmla="*/ 4 h 287"/>
                <a:gd name="T46" fmla="*/ 2 w 288"/>
                <a:gd name="T47" fmla="*/ 4 h 287"/>
                <a:gd name="T48" fmla="*/ 0 w 288"/>
                <a:gd name="T49" fmla="*/ 3 h 287"/>
                <a:gd name="T50" fmla="*/ 2 w 288"/>
                <a:gd name="T51" fmla="*/ 2 h 28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88" h="287">
                  <a:moveTo>
                    <a:pt x="12" y="71"/>
                  </a:moveTo>
                  <a:lnTo>
                    <a:pt x="48" y="53"/>
                  </a:lnTo>
                  <a:lnTo>
                    <a:pt x="288" y="0"/>
                  </a:lnTo>
                  <a:lnTo>
                    <a:pt x="272" y="120"/>
                  </a:lnTo>
                  <a:lnTo>
                    <a:pt x="245" y="132"/>
                  </a:lnTo>
                  <a:lnTo>
                    <a:pt x="266" y="189"/>
                  </a:lnTo>
                  <a:lnTo>
                    <a:pt x="278" y="197"/>
                  </a:lnTo>
                  <a:lnTo>
                    <a:pt x="281" y="213"/>
                  </a:lnTo>
                  <a:lnTo>
                    <a:pt x="267" y="213"/>
                  </a:lnTo>
                  <a:lnTo>
                    <a:pt x="267" y="233"/>
                  </a:lnTo>
                  <a:lnTo>
                    <a:pt x="276" y="233"/>
                  </a:lnTo>
                  <a:lnTo>
                    <a:pt x="275" y="264"/>
                  </a:lnTo>
                  <a:lnTo>
                    <a:pt x="285" y="287"/>
                  </a:lnTo>
                  <a:lnTo>
                    <a:pt x="261" y="285"/>
                  </a:lnTo>
                  <a:lnTo>
                    <a:pt x="216" y="257"/>
                  </a:lnTo>
                  <a:lnTo>
                    <a:pt x="158" y="258"/>
                  </a:lnTo>
                  <a:lnTo>
                    <a:pt x="153" y="275"/>
                  </a:lnTo>
                  <a:lnTo>
                    <a:pt x="63" y="276"/>
                  </a:lnTo>
                  <a:lnTo>
                    <a:pt x="60" y="245"/>
                  </a:lnTo>
                  <a:lnTo>
                    <a:pt x="50" y="242"/>
                  </a:lnTo>
                  <a:lnTo>
                    <a:pt x="48" y="203"/>
                  </a:lnTo>
                  <a:lnTo>
                    <a:pt x="17" y="201"/>
                  </a:lnTo>
                  <a:lnTo>
                    <a:pt x="15" y="126"/>
                  </a:lnTo>
                  <a:lnTo>
                    <a:pt x="3" y="117"/>
                  </a:lnTo>
                  <a:lnTo>
                    <a:pt x="0" y="107"/>
                  </a:lnTo>
                  <a:lnTo>
                    <a:pt x="12" y="71"/>
                  </a:lnTo>
                  <a:close/>
                </a:path>
              </a:pathLst>
            </a:custGeom>
            <a:solidFill>
              <a:srgbClr val="FF6600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142">
              <a:extLst>
                <a:ext uri="{FF2B5EF4-FFF2-40B4-BE49-F238E27FC236}">
                  <a16:creationId xmlns:a16="http://schemas.microsoft.com/office/drawing/2014/main" id="{635A0DB8-2DB2-44C1-9880-75BA2219F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3035"/>
              <a:ext cx="234" cy="201"/>
            </a:xfrm>
            <a:custGeom>
              <a:avLst/>
              <a:gdLst>
                <a:gd name="T0" fmla="*/ 0 w 303"/>
                <a:gd name="T1" fmla="*/ 2 h 264"/>
                <a:gd name="T2" fmla="*/ 5 w 303"/>
                <a:gd name="T3" fmla="*/ 0 h 264"/>
                <a:gd name="T4" fmla="*/ 6 w 303"/>
                <a:gd name="T5" fmla="*/ 2 h 264"/>
                <a:gd name="T6" fmla="*/ 6 w 303"/>
                <a:gd name="T7" fmla="*/ 2 h 264"/>
                <a:gd name="T8" fmla="*/ 6 w 303"/>
                <a:gd name="T9" fmla="*/ 2 h 264"/>
                <a:gd name="T10" fmla="*/ 7 w 303"/>
                <a:gd name="T11" fmla="*/ 2 h 264"/>
                <a:gd name="T12" fmla="*/ 7 w 303"/>
                <a:gd name="T13" fmla="*/ 3 h 264"/>
                <a:gd name="T14" fmla="*/ 8 w 303"/>
                <a:gd name="T15" fmla="*/ 4 h 264"/>
                <a:gd name="T16" fmla="*/ 9 w 303"/>
                <a:gd name="T17" fmla="*/ 4 h 264"/>
                <a:gd name="T18" fmla="*/ 10 w 303"/>
                <a:gd name="T19" fmla="*/ 5 h 264"/>
                <a:gd name="T20" fmla="*/ 10 w 303"/>
                <a:gd name="T21" fmla="*/ 5 h 264"/>
                <a:gd name="T22" fmla="*/ 10 w 303"/>
                <a:gd name="T23" fmla="*/ 6 h 264"/>
                <a:gd name="T24" fmla="*/ 10 w 303"/>
                <a:gd name="T25" fmla="*/ 6 h 264"/>
                <a:gd name="T26" fmla="*/ 10 w 303"/>
                <a:gd name="T27" fmla="*/ 7 h 264"/>
                <a:gd name="T28" fmla="*/ 10 w 303"/>
                <a:gd name="T29" fmla="*/ 8 h 264"/>
                <a:gd name="T30" fmla="*/ 9 w 303"/>
                <a:gd name="T31" fmla="*/ 7 h 264"/>
                <a:gd name="T32" fmla="*/ 8 w 303"/>
                <a:gd name="T33" fmla="*/ 8 h 264"/>
                <a:gd name="T34" fmla="*/ 7 w 303"/>
                <a:gd name="T35" fmla="*/ 7 h 264"/>
                <a:gd name="T36" fmla="*/ 6 w 303"/>
                <a:gd name="T37" fmla="*/ 6 h 264"/>
                <a:gd name="T38" fmla="*/ 5 w 303"/>
                <a:gd name="T39" fmla="*/ 6 h 264"/>
                <a:gd name="T40" fmla="*/ 3 w 303"/>
                <a:gd name="T41" fmla="*/ 6 h 264"/>
                <a:gd name="T42" fmla="*/ 2 w 303"/>
                <a:gd name="T43" fmla="*/ 6 h 264"/>
                <a:gd name="T44" fmla="*/ 2 w 303"/>
                <a:gd name="T45" fmla="*/ 5 h 264"/>
                <a:gd name="T46" fmla="*/ 2 w 303"/>
                <a:gd name="T47" fmla="*/ 4 h 264"/>
                <a:gd name="T48" fmla="*/ 2 w 303"/>
                <a:gd name="T49" fmla="*/ 3 h 264"/>
                <a:gd name="T50" fmla="*/ 0 w 303"/>
                <a:gd name="T51" fmla="*/ 2 h 26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03" h="264">
                  <a:moveTo>
                    <a:pt x="0" y="40"/>
                  </a:moveTo>
                  <a:lnTo>
                    <a:pt x="158" y="0"/>
                  </a:lnTo>
                  <a:lnTo>
                    <a:pt x="170" y="21"/>
                  </a:lnTo>
                  <a:lnTo>
                    <a:pt x="179" y="34"/>
                  </a:lnTo>
                  <a:lnTo>
                    <a:pt x="182" y="58"/>
                  </a:lnTo>
                  <a:lnTo>
                    <a:pt x="201" y="72"/>
                  </a:lnTo>
                  <a:lnTo>
                    <a:pt x="209" y="111"/>
                  </a:lnTo>
                  <a:lnTo>
                    <a:pt x="219" y="132"/>
                  </a:lnTo>
                  <a:lnTo>
                    <a:pt x="246" y="147"/>
                  </a:lnTo>
                  <a:lnTo>
                    <a:pt x="279" y="153"/>
                  </a:lnTo>
                  <a:lnTo>
                    <a:pt x="296" y="169"/>
                  </a:lnTo>
                  <a:lnTo>
                    <a:pt x="302" y="199"/>
                  </a:lnTo>
                  <a:lnTo>
                    <a:pt x="290" y="229"/>
                  </a:lnTo>
                  <a:lnTo>
                    <a:pt x="303" y="252"/>
                  </a:lnTo>
                  <a:lnTo>
                    <a:pt x="279" y="259"/>
                  </a:lnTo>
                  <a:lnTo>
                    <a:pt x="273" y="258"/>
                  </a:lnTo>
                  <a:lnTo>
                    <a:pt x="236" y="264"/>
                  </a:lnTo>
                  <a:lnTo>
                    <a:pt x="203" y="250"/>
                  </a:lnTo>
                  <a:lnTo>
                    <a:pt x="188" y="232"/>
                  </a:lnTo>
                  <a:lnTo>
                    <a:pt x="155" y="222"/>
                  </a:lnTo>
                  <a:lnTo>
                    <a:pt x="90" y="214"/>
                  </a:lnTo>
                  <a:lnTo>
                    <a:pt x="68" y="202"/>
                  </a:lnTo>
                  <a:lnTo>
                    <a:pt x="50" y="184"/>
                  </a:lnTo>
                  <a:lnTo>
                    <a:pt x="42" y="136"/>
                  </a:lnTo>
                  <a:lnTo>
                    <a:pt x="26" y="87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6600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Rectangle 143">
              <a:extLst>
                <a:ext uri="{FF2B5EF4-FFF2-40B4-BE49-F238E27FC236}">
                  <a16:creationId xmlns:a16="http://schemas.microsoft.com/office/drawing/2014/main" id="{2C181568-B963-4ECE-AEE4-B53E6532C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2071"/>
              <a:ext cx="384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800">
                  <a:latin typeface="Arial Narrow" panose="020B0606020202030204" pitchFamily="34" charset="0"/>
                </a:rPr>
                <a:t>Avoyelles</a:t>
              </a:r>
            </a:p>
          </p:txBody>
        </p:sp>
        <p:sp>
          <p:nvSpPr>
            <p:cNvPr id="74" name="Text Box 144">
              <a:extLst>
                <a:ext uri="{FF2B5EF4-FFF2-40B4-BE49-F238E27FC236}">
                  <a16:creationId xmlns:a16="http://schemas.microsoft.com/office/drawing/2014/main" id="{3C78DED3-08EE-46B9-B928-66C3AABDDD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4436401">
              <a:off x="2483" y="1784"/>
              <a:ext cx="345" cy="12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Arial Narrow" panose="020B0606020202030204" pitchFamily="34" charset="0"/>
                </a:rPr>
                <a:t>Concordia</a:t>
              </a:r>
            </a:p>
          </p:txBody>
        </p:sp>
        <p:sp>
          <p:nvSpPr>
            <p:cNvPr id="75" name="Text Box 145">
              <a:extLst>
                <a:ext uri="{FF2B5EF4-FFF2-40B4-BE49-F238E27FC236}">
                  <a16:creationId xmlns:a16="http://schemas.microsoft.com/office/drawing/2014/main" id="{E56CFBBB-2144-428E-AD91-CB10B89081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2735439">
              <a:off x="2307" y="1506"/>
              <a:ext cx="484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Arial Narrow" panose="020B0606020202030204" pitchFamily="34" charset="0"/>
                </a:rPr>
                <a:t>Catahoula</a:t>
              </a:r>
            </a:p>
          </p:txBody>
        </p:sp>
        <p:sp>
          <p:nvSpPr>
            <p:cNvPr id="76" name="Text Box 147">
              <a:extLst>
                <a:ext uri="{FF2B5EF4-FFF2-40B4-BE49-F238E27FC236}">
                  <a16:creationId xmlns:a16="http://schemas.microsoft.com/office/drawing/2014/main" id="{80A6163A-0D37-4FE7-BCB2-6D25361714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248"/>
              <a:ext cx="384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Arial Narrow" panose="020B0606020202030204" pitchFamily="34" charset="0"/>
                </a:rPr>
                <a:t>Caldwell</a:t>
              </a:r>
            </a:p>
          </p:txBody>
        </p:sp>
        <p:sp>
          <p:nvSpPr>
            <p:cNvPr id="77" name="Text Box 148">
              <a:extLst>
                <a:ext uri="{FF2B5EF4-FFF2-40B4-BE49-F238E27FC236}">
                  <a16:creationId xmlns:a16="http://schemas.microsoft.com/office/drawing/2014/main" id="{C387CFA1-6EB7-42F2-8EAB-5875ACF5D8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8" y="1248"/>
              <a:ext cx="33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Arial Narrow" panose="020B0606020202030204" pitchFamily="34" charset="0"/>
                </a:rPr>
                <a:t>Franklin</a:t>
              </a:r>
            </a:p>
          </p:txBody>
        </p:sp>
        <p:sp>
          <p:nvSpPr>
            <p:cNvPr id="78" name="Text Box 149">
              <a:extLst>
                <a:ext uri="{FF2B5EF4-FFF2-40B4-BE49-F238E27FC236}">
                  <a16:creationId xmlns:a16="http://schemas.microsoft.com/office/drawing/2014/main" id="{E0BAA51A-A42D-4E57-9FF6-677E935A24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1296"/>
              <a:ext cx="28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Arial Narrow" panose="020B0606020202030204" pitchFamily="34" charset="0"/>
                </a:rPr>
                <a:t>Tensas</a:t>
              </a:r>
            </a:p>
          </p:txBody>
        </p:sp>
        <p:sp>
          <p:nvSpPr>
            <p:cNvPr id="79" name="Text Box 150">
              <a:extLst>
                <a:ext uri="{FF2B5EF4-FFF2-40B4-BE49-F238E27FC236}">
                  <a16:creationId xmlns:a16="http://schemas.microsoft.com/office/drawing/2014/main" id="{7022BA43-BA92-4B90-BD9A-5D3601F369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6" y="1012"/>
              <a:ext cx="314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Arial Narrow" panose="020B0606020202030204" pitchFamily="34" charset="0"/>
                </a:rPr>
                <a:t>Madison</a:t>
              </a:r>
            </a:p>
          </p:txBody>
        </p:sp>
        <p:sp>
          <p:nvSpPr>
            <p:cNvPr id="80" name="Text Box 151">
              <a:extLst>
                <a:ext uri="{FF2B5EF4-FFF2-40B4-BE49-F238E27FC236}">
                  <a16:creationId xmlns:a16="http://schemas.microsoft.com/office/drawing/2014/main" id="{7DF95328-A23E-4422-9857-8D6ADCF4DD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4" y="960"/>
              <a:ext cx="32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Arial Narrow" panose="020B0606020202030204" pitchFamily="34" charset="0"/>
                </a:rPr>
                <a:t>Ouachita</a:t>
              </a:r>
            </a:p>
          </p:txBody>
        </p:sp>
        <p:sp>
          <p:nvSpPr>
            <p:cNvPr id="81" name="Text Box 152">
              <a:extLst>
                <a:ext uri="{FF2B5EF4-FFF2-40B4-BE49-F238E27FC236}">
                  <a16:creationId xmlns:a16="http://schemas.microsoft.com/office/drawing/2014/main" id="{CE0A6DDD-7D37-40FC-9FF8-B62252C4FA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0" y="960"/>
              <a:ext cx="32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Arial Narrow" panose="020B0606020202030204" pitchFamily="34" charset="0"/>
                </a:rPr>
                <a:t>Richland</a:t>
              </a:r>
            </a:p>
          </p:txBody>
        </p:sp>
        <p:sp>
          <p:nvSpPr>
            <p:cNvPr id="82" name="Text Box 153">
              <a:extLst>
                <a:ext uri="{FF2B5EF4-FFF2-40B4-BE49-F238E27FC236}">
                  <a16:creationId xmlns:a16="http://schemas.microsoft.com/office/drawing/2014/main" id="{D0826FEA-0993-4FC3-9799-8527C1EF46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1540"/>
              <a:ext cx="384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Arial Narrow" panose="020B0606020202030204" pitchFamily="34" charset="0"/>
                </a:rPr>
                <a:t>La Salle</a:t>
              </a:r>
            </a:p>
          </p:txBody>
        </p:sp>
        <p:sp>
          <p:nvSpPr>
            <p:cNvPr id="83" name="Text Box 154">
              <a:extLst>
                <a:ext uri="{FF2B5EF4-FFF2-40B4-BE49-F238E27FC236}">
                  <a16:creationId xmlns:a16="http://schemas.microsoft.com/office/drawing/2014/main" id="{B2EB9D57-2A64-4258-8C09-32253C2ED3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2448"/>
              <a:ext cx="384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Arial Narrow" panose="020B0606020202030204" pitchFamily="34" charset="0"/>
                </a:rPr>
                <a:t>St. Landry</a:t>
              </a:r>
            </a:p>
          </p:txBody>
        </p:sp>
        <p:sp>
          <p:nvSpPr>
            <p:cNvPr id="84" name="Text Box 155">
              <a:extLst>
                <a:ext uri="{FF2B5EF4-FFF2-40B4-BE49-F238E27FC236}">
                  <a16:creationId xmlns:a16="http://schemas.microsoft.com/office/drawing/2014/main" id="{E256ADE4-0B3C-44ED-9424-B04C392069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4" y="2400"/>
              <a:ext cx="29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Arial Narrow" panose="020B0606020202030204" pitchFamily="34" charset="0"/>
                </a:rPr>
                <a:t>Pointe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Arial Narrow" panose="020B0606020202030204" pitchFamily="34" charset="0"/>
                </a:rPr>
                <a:t>Coupee</a:t>
              </a:r>
            </a:p>
          </p:txBody>
        </p:sp>
        <p:sp>
          <p:nvSpPr>
            <p:cNvPr id="85" name="Text Box 156">
              <a:extLst>
                <a:ext uri="{FF2B5EF4-FFF2-40B4-BE49-F238E27FC236}">
                  <a16:creationId xmlns:a16="http://schemas.microsoft.com/office/drawing/2014/main" id="{EBD451B2-9A42-497A-A8E6-0AB8DD5A28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6" y="2756"/>
              <a:ext cx="33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Arial Narrow" panose="020B0606020202030204" pitchFamily="34" charset="0"/>
                </a:rPr>
                <a:t>St. Martin</a:t>
              </a:r>
            </a:p>
          </p:txBody>
        </p:sp>
        <p:sp>
          <p:nvSpPr>
            <p:cNvPr id="86" name="Text Box 157">
              <a:extLst>
                <a:ext uri="{FF2B5EF4-FFF2-40B4-BE49-F238E27FC236}">
                  <a16:creationId xmlns:a16="http://schemas.microsoft.com/office/drawing/2014/main" id="{FBFDA901-2EE3-43D8-BA54-86FA81FCED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0" y="2976"/>
              <a:ext cx="247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Arial Narrow" panose="020B0606020202030204" pitchFamily="34" charset="0"/>
                </a:rPr>
                <a:t>Iberia</a:t>
              </a:r>
            </a:p>
          </p:txBody>
        </p:sp>
        <p:sp>
          <p:nvSpPr>
            <p:cNvPr id="87" name="Text Box 158">
              <a:extLst>
                <a:ext uri="{FF2B5EF4-FFF2-40B4-BE49-F238E27FC236}">
                  <a16:creationId xmlns:a16="http://schemas.microsoft.com/office/drawing/2014/main" id="{A3950D75-AA4E-401A-B505-E3AA8E4845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6" y="2736"/>
              <a:ext cx="297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Arial Narrow" panose="020B0606020202030204" pitchFamily="34" charset="0"/>
                </a:rPr>
                <a:t>Iberville</a:t>
              </a:r>
            </a:p>
          </p:txBody>
        </p:sp>
        <p:sp>
          <p:nvSpPr>
            <p:cNvPr id="88" name="Text Box 159">
              <a:extLst>
                <a:ext uri="{FF2B5EF4-FFF2-40B4-BE49-F238E27FC236}">
                  <a16:creationId xmlns:a16="http://schemas.microsoft.com/office/drawing/2014/main" id="{A796E617-4DE9-4142-8AA1-C7D32C51E7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0" y="2692"/>
              <a:ext cx="27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Arial Narrow" panose="020B0606020202030204" pitchFamily="34" charset="0"/>
                </a:rPr>
                <a:t>Acadia</a:t>
              </a:r>
            </a:p>
          </p:txBody>
        </p:sp>
        <p:sp>
          <p:nvSpPr>
            <p:cNvPr id="89" name="Text Box 160">
              <a:extLst>
                <a:ext uri="{FF2B5EF4-FFF2-40B4-BE49-F238E27FC236}">
                  <a16:creationId xmlns:a16="http://schemas.microsoft.com/office/drawing/2014/main" id="{DA8A4353-C325-4AFB-8DDE-2B6E0250CE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8" y="3028"/>
              <a:ext cx="335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Arial Narrow" panose="020B0606020202030204" pitchFamily="34" charset="0"/>
                </a:rPr>
                <a:t>Vermilion</a:t>
              </a:r>
            </a:p>
          </p:txBody>
        </p:sp>
        <p:sp>
          <p:nvSpPr>
            <p:cNvPr id="90" name="Text Box 161">
              <a:extLst>
                <a:ext uri="{FF2B5EF4-FFF2-40B4-BE49-F238E27FC236}">
                  <a16:creationId xmlns:a16="http://schemas.microsoft.com/office/drawing/2014/main" id="{9501C0F3-74DE-469F-82C7-2129F61E39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2784"/>
              <a:ext cx="37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Arial Narrow" panose="020B0606020202030204" pitchFamily="34" charset="0"/>
                </a:rPr>
                <a:t>Lafayette</a:t>
              </a:r>
            </a:p>
          </p:txBody>
        </p:sp>
        <p:sp>
          <p:nvSpPr>
            <p:cNvPr id="91" name="Text Box 162">
              <a:extLst>
                <a:ext uri="{FF2B5EF4-FFF2-40B4-BE49-F238E27FC236}">
                  <a16:creationId xmlns:a16="http://schemas.microsoft.com/office/drawing/2014/main" id="{30743F3A-0452-4A61-BFC5-2DB8E7817F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4" y="672"/>
              <a:ext cx="377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Arial Narrow" panose="020B0606020202030204" pitchFamily="34" charset="0"/>
                </a:rPr>
                <a:t>Morehouse</a:t>
              </a:r>
            </a:p>
          </p:txBody>
        </p:sp>
        <p:sp>
          <p:nvSpPr>
            <p:cNvPr id="92" name="Text Box 163">
              <a:extLst>
                <a:ext uri="{FF2B5EF4-FFF2-40B4-BE49-F238E27FC236}">
                  <a16:creationId xmlns:a16="http://schemas.microsoft.com/office/drawing/2014/main" id="{62B1F268-EBAA-4F87-A9E8-5E6AB69153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4119789">
              <a:off x="2541" y="673"/>
              <a:ext cx="421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Arial Narrow" panose="020B0606020202030204" pitchFamily="34" charset="0"/>
                </a:rPr>
                <a:t>West  Carroll</a:t>
              </a:r>
            </a:p>
          </p:txBody>
        </p:sp>
        <p:sp>
          <p:nvSpPr>
            <p:cNvPr id="93" name="Text Box 164">
              <a:extLst>
                <a:ext uri="{FF2B5EF4-FFF2-40B4-BE49-F238E27FC236}">
                  <a16:creationId xmlns:a16="http://schemas.microsoft.com/office/drawing/2014/main" id="{1C79A2FE-1784-4B32-9473-3EE432234B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768"/>
              <a:ext cx="28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Arial Narrow" panose="020B0606020202030204" pitchFamily="34" charset="0"/>
                </a:rPr>
                <a:t>East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Arial Narrow" panose="020B0606020202030204" pitchFamily="34" charset="0"/>
                </a:rPr>
                <a:t>Carroll</a:t>
              </a:r>
            </a:p>
          </p:txBody>
        </p:sp>
        <p:sp>
          <p:nvSpPr>
            <p:cNvPr id="94" name="Text Box 165">
              <a:extLst>
                <a:ext uri="{FF2B5EF4-FFF2-40B4-BE49-F238E27FC236}">
                  <a16:creationId xmlns:a16="http://schemas.microsoft.com/office/drawing/2014/main" id="{E504C795-15DF-441E-8B6C-07E8EE20B5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0" y="3124"/>
              <a:ext cx="23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Arial Narrow" panose="020B0606020202030204" pitchFamily="34" charset="0"/>
                </a:rPr>
                <a:t>St.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Arial Narrow" panose="020B0606020202030204" pitchFamily="34" charset="0"/>
                </a:rPr>
                <a:t>Mary</a:t>
              </a:r>
            </a:p>
          </p:txBody>
        </p:sp>
        <p:sp>
          <p:nvSpPr>
            <p:cNvPr id="95" name="Text Box 167">
              <a:extLst>
                <a:ext uri="{FF2B5EF4-FFF2-40B4-BE49-F238E27FC236}">
                  <a16:creationId xmlns:a16="http://schemas.microsoft.com/office/drawing/2014/main" id="{B160E664-85AC-4E4E-9EBE-DF5A03673E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8" y="3017"/>
              <a:ext cx="28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Arial Narrow" panose="020B0606020202030204" pitchFamily="34" charset="0"/>
                </a:rPr>
                <a:t>St.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Arial Narrow" panose="020B0606020202030204" pitchFamily="34" charset="0"/>
                </a:rPr>
                <a:t>Martin</a:t>
              </a:r>
            </a:p>
          </p:txBody>
        </p:sp>
        <p:sp>
          <p:nvSpPr>
            <p:cNvPr id="96" name="Text Box 168">
              <a:extLst>
                <a:ext uri="{FF2B5EF4-FFF2-40B4-BE49-F238E27FC236}">
                  <a16:creationId xmlns:a16="http://schemas.microsoft.com/office/drawing/2014/main" id="{810FD6FA-9ED1-48EA-8E02-97AA606EC5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4" y="3364"/>
              <a:ext cx="385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Arial Narrow" panose="020B0606020202030204" pitchFamily="34" charset="0"/>
                </a:rPr>
                <a:t>Terrebonne</a:t>
              </a:r>
            </a:p>
          </p:txBody>
        </p:sp>
        <p:sp>
          <p:nvSpPr>
            <p:cNvPr id="97" name="Text Box 169">
              <a:extLst>
                <a:ext uri="{FF2B5EF4-FFF2-40B4-BE49-F238E27FC236}">
                  <a16:creationId xmlns:a16="http://schemas.microsoft.com/office/drawing/2014/main" id="{6CDEE1B0-E63D-4BC6-AE5C-C1A16B5896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298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Arial Narrow" panose="020B0606020202030204" pitchFamily="34" charset="0"/>
                </a:rPr>
                <a:t>Assump-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Arial Narrow" panose="020B0606020202030204" pitchFamily="34" charset="0"/>
                </a:rPr>
                <a:t>tion</a:t>
              </a:r>
            </a:p>
          </p:txBody>
        </p:sp>
        <p:sp>
          <p:nvSpPr>
            <p:cNvPr id="98" name="Text Box 170">
              <a:extLst>
                <a:ext uri="{FF2B5EF4-FFF2-40B4-BE49-F238E27FC236}">
                  <a16:creationId xmlns:a16="http://schemas.microsoft.com/office/drawing/2014/main" id="{CEBDC6EA-824C-424F-9DB0-8867CD0F78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1" y="2890"/>
              <a:ext cx="27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Arial Narrow" panose="020B0606020202030204" pitchFamily="34" charset="0"/>
                </a:rPr>
                <a:t>St.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Arial Narrow" panose="020B0606020202030204" pitchFamily="34" charset="0"/>
                </a:rPr>
                <a:t>James</a:t>
              </a:r>
            </a:p>
          </p:txBody>
        </p:sp>
        <p:sp>
          <p:nvSpPr>
            <p:cNvPr id="99" name="Text Box 171">
              <a:extLst>
                <a:ext uri="{FF2B5EF4-FFF2-40B4-BE49-F238E27FC236}">
                  <a16:creationId xmlns:a16="http://schemas.microsoft.com/office/drawing/2014/main" id="{6C80DCB4-C9A5-4D31-BA85-FB9ABE86EB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0" y="3264"/>
              <a:ext cx="34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Arial Narrow" panose="020B0606020202030204" pitchFamily="34" charset="0"/>
                </a:rPr>
                <a:t>Lafourche</a:t>
              </a:r>
            </a:p>
          </p:txBody>
        </p:sp>
        <p:sp>
          <p:nvSpPr>
            <p:cNvPr id="100" name="Text Box 172">
              <a:extLst>
                <a:ext uri="{FF2B5EF4-FFF2-40B4-BE49-F238E27FC236}">
                  <a16:creationId xmlns:a16="http://schemas.microsoft.com/office/drawing/2014/main" id="{B3B253AF-8DC3-414C-94C4-42266CFFAC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6" y="3028"/>
              <a:ext cx="331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Arial Narrow" panose="020B0606020202030204" pitchFamily="34" charset="0"/>
                </a:rPr>
                <a:t>Cameron</a:t>
              </a:r>
            </a:p>
          </p:txBody>
        </p:sp>
        <p:sp>
          <p:nvSpPr>
            <p:cNvPr id="101" name="Text Box 173">
              <a:extLst>
                <a:ext uri="{FF2B5EF4-FFF2-40B4-BE49-F238E27FC236}">
                  <a16:creationId xmlns:a16="http://schemas.microsoft.com/office/drawing/2014/main" id="{43EEB168-C7E4-48B6-9A77-69928C5698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0" y="2736"/>
              <a:ext cx="34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Arial Narrow" panose="020B0606020202030204" pitchFamily="34" charset="0"/>
                </a:rPr>
                <a:t>Calcasieu</a:t>
              </a:r>
            </a:p>
          </p:txBody>
        </p:sp>
        <p:sp>
          <p:nvSpPr>
            <p:cNvPr id="102" name="Text Box 174">
              <a:extLst>
                <a:ext uri="{FF2B5EF4-FFF2-40B4-BE49-F238E27FC236}">
                  <a16:creationId xmlns:a16="http://schemas.microsoft.com/office/drawing/2014/main" id="{F32B9F7A-6A66-47F7-822B-598F8E747F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2" y="2688"/>
              <a:ext cx="33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Arial Narrow" panose="020B0606020202030204" pitchFamily="34" charset="0"/>
                </a:rPr>
                <a:t>Jefferson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Arial Narrow" panose="020B0606020202030204" pitchFamily="34" charset="0"/>
                </a:rPr>
                <a:t>Davis</a:t>
              </a:r>
            </a:p>
          </p:txBody>
        </p:sp>
        <p:sp>
          <p:nvSpPr>
            <p:cNvPr id="103" name="Text Box 175">
              <a:extLst>
                <a:ext uri="{FF2B5EF4-FFF2-40B4-BE49-F238E27FC236}">
                  <a16:creationId xmlns:a16="http://schemas.microsoft.com/office/drawing/2014/main" id="{B8C3A22D-2F83-4359-8285-D15F983878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8" y="2400"/>
              <a:ext cx="38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Arial Narrow" panose="020B0606020202030204" pitchFamily="34" charset="0"/>
                </a:rPr>
                <a:t>Beauregard</a:t>
              </a:r>
            </a:p>
          </p:txBody>
        </p:sp>
        <p:sp>
          <p:nvSpPr>
            <p:cNvPr id="104" name="Text Box 176">
              <a:extLst>
                <a:ext uri="{FF2B5EF4-FFF2-40B4-BE49-F238E27FC236}">
                  <a16:creationId xmlns:a16="http://schemas.microsoft.com/office/drawing/2014/main" id="{D96F91E7-F44B-42D7-8092-B9B3CA83B0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0" y="2404"/>
              <a:ext cx="233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Arial Narrow" panose="020B0606020202030204" pitchFamily="34" charset="0"/>
                </a:rPr>
                <a:t>Allen</a:t>
              </a:r>
            </a:p>
          </p:txBody>
        </p:sp>
        <p:sp>
          <p:nvSpPr>
            <p:cNvPr id="105" name="Text Box 177">
              <a:extLst>
                <a:ext uri="{FF2B5EF4-FFF2-40B4-BE49-F238E27FC236}">
                  <a16:creationId xmlns:a16="http://schemas.microsoft.com/office/drawing/2014/main" id="{8972E266-221B-4659-9FC6-830EF6EC77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0" y="2356"/>
              <a:ext cx="375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Arial Narrow" panose="020B0606020202030204" pitchFamily="34" charset="0"/>
                </a:rPr>
                <a:t>Evangeline</a:t>
              </a:r>
            </a:p>
          </p:txBody>
        </p:sp>
        <p:sp>
          <p:nvSpPr>
            <p:cNvPr id="106" name="Text Box 178">
              <a:extLst>
                <a:ext uri="{FF2B5EF4-FFF2-40B4-BE49-F238E27FC236}">
                  <a16:creationId xmlns:a16="http://schemas.microsoft.com/office/drawing/2014/main" id="{E813220E-9AF7-49DB-9668-6C1079AA2D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2064"/>
              <a:ext cx="33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Arial Narrow" panose="020B0606020202030204" pitchFamily="34" charset="0"/>
                </a:rPr>
                <a:t>Vernon</a:t>
              </a:r>
            </a:p>
          </p:txBody>
        </p:sp>
        <p:sp>
          <p:nvSpPr>
            <p:cNvPr id="107" name="Text Box 179">
              <a:extLst>
                <a:ext uri="{FF2B5EF4-FFF2-40B4-BE49-F238E27FC236}">
                  <a16:creationId xmlns:a16="http://schemas.microsoft.com/office/drawing/2014/main" id="{5ECF5BDF-03F9-4600-953A-8DEF1FF1DE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2016"/>
              <a:ext cx="33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Arial Narrow" panose="020B0606020202030204" pitchFamily="34" charset="0"/>
                </a:rPr>
                <a:t>Rapides</a:t>
              </a:r>
            </a:p>
          </p:txBody>
        </p:sp>
        <p:sp>
          <p:nvSpPr>
            <p:cNvPr id="108" name="Text Box 180">
              <a:extLst>
                <a:ext uri="{FF2B5EF4-FFF2-40B4-BE49-F238E27FC236}">
                  <a16:creationId xmlns:a16="http://schemas.microsoft.com/office/drawing/2014/main" id="{2F034312-4EB8-4BA2-ADC2-493176EB9B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4" y="1636"/>
              <a:ext cx="27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Arial Narrow" panose="020B0606020202030204" pitchFamily="34" charset="0"/>
                </a:rPr>
                <a:t>Sabine</a:t>
              </a:r>
            </a:p>
          </p:txBody>
        </p:sp>
        <p:sp>
          <p:nvSpPr>
            <p:cNvPr id="109" name="Text Box 181">
              <a:extLst>
                <a:ext uri="{FF2B5EF4-FFF2-40B4-BE49-F238E27FC236}">
                  <a16:creationId xmlns:a16="http://schemas.microsoft.com/office/drawing/2014/main" id="{3DC84C9B-AAB8-4B48-B30E-06FAB52768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3085948">
              <a:off x="1360" y="1510"/>
              <a:ext cx="42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Arial Narrow" panose="020B0606020202030204" pitchFamily="34" charset="0"/>
                </a:rPr>
                <a:t>Natchitoches</a:t>
              </a:r>
            </a:p>
          </p:txBody>
        </p:sp>
        <p:sp>
          <p:nvSpPr>
            <p:cNvPr id="110" name="Text Box 182">
              <a:extLst>
                <a:ext uri="{FF2B5EF4-FFF2-40B4-BE49-F238E27FC236}">
                  <a16:creationId xmlns:a16="http://schemas.microsoft.com/office/drawing/2014/main" id="{808AF8CF-9ABE-481F-B6F0-6DFDC2F60D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1348"/>
              <a:ext cx="28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Arial Narrow" panose="020B0606020202030204" pitchFamily="34" charset="0"/>
                </a:rPr>
                <a:t>Winn</a:t>
              </a:r>
            </a:p>
          </p:txBody>
        </p:sp>
        <p:sp>
          <p:nvSpPr>
            <p:cNvPr id="111" name="Text Box 183">
              <a:extLst>
                <a:ext uri="{FF2B5EF4-FFF2-40B4-BE49-F238E27FC236}">
                  <a16:creationId xmlns:a16="http://schemas.microsoft.com/office/drawing/2014/main" id="{C420AD04-E2E4-4CE4-AEA6-320233BB02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4" y="1680"/>
              <a:ext cx="247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Arial Narrow" panose="020B0606020202030204" pitchFamily="34" charset="0"/>
                </a:rPr>
                <a:t>Grant</a:t>
              </a:r>
            </a:p>
          </p:txBody>
        </p:sp>
        <p:sp>
          <p:nvSpPr>
            <p:cNvPr id="112" name="Text Box 184">
              <a:extLst>
                <a:ext uri="{FF2B5EF4-FFF2-40B4-BE49-F238E27FC236}">
                  <a16:creationId xmlns:a16="http://schemas.microsoft.com/office/drawing/2014/main" id="{96146395-3D14-468B-A9D4-8A7A4C7EB0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2" y="1296"/>
              <a:ext cx="30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Arial Narrow" panose="020B0606020202030204" pitchFamily="34" charset="0"/>
                </a:rPr>
                <a:t>De Soto</a:t>
              </a:r>
            </a:p>
          </p:txBody>
        </p:sp>
        <p:sp>
          <p:nvSpPr>
            <p:cNvPr id="113" name="Text Box 185">
              <a:extLst>
                <a:ext uri="{FF2B5EF4-FFF2-40B4-BE49-F238E27FC236}">
                  <a16:creationId xmlns:a16="http://schemas.microsoft.com/office/drawing/2014/main" id="{0E5CC5A4-3816-4FD6-87A9-5547D68EA0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1204"/>
              <a:ext cx="28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Arial Narrow" panose="020B0606020202030204" pitchFamily="34" charset="0"/>
                </a:rPr>
                <a:t>Red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Arial Narrow" panose="020B0606020202030204" pitchFamily="34" charset="0"/>
                </a:rPr>
                <a:t>River</a:t>
              </a:r>
            </a:p>
          </p:txBody>
        </p:sp>
        <p:sp>
          <p:nvSpPr>
            <p:cNvPr id="114" name="Text Box 186">
              <a:extLst>
                <a:ext uri="{FF2B5EF4-FFF2-40B4-BE49-F238E27FC236}">
                  <a16:creationId xmlns:a16="http://schemas.microsoft.com/office/drawing/2014/main" id="{166BC30F-4A24-46B7-97A5-2086E56920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4" y="820"/>
              <a:ext cx="27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Arial Narrow" panose="020B0606020202030204" pitchFamily="34" charset="0"/>
                </a:rPr>
                <a:t>Caddo</a:t>
              </a:r>
            </a:p>
          </p:txBody>
        </p:sp>
        <p:sp>
          <p:nvSpPr>
            <p:cNvPr id="115" name="Text Box 187">
              <a:extLst>
                <a:ext uri="{FF2B5EF4-FFF2-40B4-BE49-F238E27FC236}">
                  <a16:creationId xmlns:a16="http://schemas.microsoft.com/office/drawing/2014/main" id="{57C73FFD-D963-40DD-A2D9-88262446B6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868"/>
              <a:ext cx="32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Arial Narrow" panose="020B0606020202030204" pitchFamily="34" charset="0"/>
                </a:rPr>
                <a:t>Bossier</a:t>
              </a:r>
            </a:p>
          </p:txBody>
        </p:sp>
        <p:sp>
          <p:nvSpPr>
            <p:cNvPr id="116" name="Text Box 188">
              <a:extLst>
                <a:ext uri="{FF2B5EF4-FFF2-40B4-BE49-F238E27FC236}">
                  <a16:creationId xmlns:a16="http://schemas.microsoft.com/office/drawing/2014/main" id="{C15968BD-2812-462E-85C8-D2A1E5C958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1217" y="741"/>
              <a:ext cx="391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Arial Narrow" panose="020B0606020202030204" pitchFamily="34" charset="0"/>
                </a:rPr>
                <a:t>Webster</a:t>
              </a:r>
            </a:p>
          </p:txBody>
        </p:sp>
        <p:sp>
          <p:nvSpPr>
            <p:cNvPr id="117" name="Text Box 189">
              <a:extLst>
                <a:ext uri="{FF2B5EF4-FFF2-40B4-BE49-F238E27FC236}">
                  <a16:creationId xmlns:a16="http://schemas.microsoft.com/office/drawing/2014/main" id="{C0627E12-BFCE-4B08-9AA3-4C995F4618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8" y="672"/>
              <a:ext cx="34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Arial Narrow" panose="020B0606020202030204" pitchFamily="34" charset="0"/>
                </a:rPr>
                <a:t>Claiborne</a:t>
              </a:r>
            </a:p>
          </p:txBody>
        </p:sp>
        <p:sp>
          <p:nvSpPr>
            <p:cNvPr id="118" name="Text Box 190">
              <a:extLst>
                <a:ext uri="{FF2B5EF4-FFF2-40B4-BE49-F238E27FC236}">
                  <a16:creationId xmlns:a16="http://schemas.microsoft.com/office/drawing/2014/main" id="{62C6DE12-A773-4047-8982-9501B4C801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628"/>
              <a:ext cx="28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Arial Narrow" panose="020B0606020202030204" pitchFamily="34" charset="0"/>
                </a:rPr>
                <a:t>Union</a:t>
              </a:r>
            </a:p>
          </p:txBody>
        </p:sp>
        <p:sp>
          <p:nvSpPr>
            <p:cNvPr id="119" name="Text Box 191">
              <a:extLst>
                <a:ext uri="{FF2B5EF4-FFF2-40B4-BE49-F238E27FC236}">
                  <a16:creationId xmlns:a16="http://schemas.microsoft.com/office/drawing/2014/main" id="{54DA1F1F-9073-4914-BF3F-24ED972FF3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864"/>
              <a:ext cx="33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Arial Narrow" panose="020B0606020202030204" pitchFamily="34" charset="0"/>
                </a:rPr>
                <a:t>Lincoln</a:t>
              </a:r>
            </a:p>
          </p:txBody>
        </p:sp>
        <p:sp>
          <p:nvSpPr>
            <p:cNvPr id="120" name="Text Box 192">
              <a:extLst>
                <a:ext uri="{FF2B5EF4-FFF2-40B4-BE49-F238E27FC236}">
                  <a16:creationId xmlns:a16="http://schemas.microsoft.com/office/drawing/2014/main" id="{127B3F23-990F-4168-8F82-F81B5AE587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0" y="1056"/>
              <a:ext cx="31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Arial Narrow" panose="020B0606020202030204" pitchFamily="34" charset="0"/>
                </a:rPr>
                <a:t>Bienville</a:t>
              </a:r>
            </a:p>
          </p:txBody>
        </p:sp>
        <p:sp>
          <p:nvSpPr>
            <p:cNvPr id="121" name="Text Box 193">
              <a:extLst>
                <a:ext uri="{FF2B5EF4-FFF2-40B4-BE49-F238E27FC236}">
                  <a16:creationId xmlns:a16="http://schemas.microsoft.com/office/drawing/2014/main" id="{0684101D-BA38-4FB8-87AD-7B0B6D8488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4" y="1056"/>
              <a:ext cx="307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Arial Narrow" panose="020B0606020202030204" pitchFamily="34" charset="0"/>
                </a:rPr>
                <a:t>Jackson</a:t>
              </a:r>
            </a:p>
          </p:txBody>
        </p:sp>
        <p:sp>
          <p:nvSpPr>
            <p:cNvPr id="122" name="Text Box 194">
              <a:extLst>
                <a:ext uri="{FF2B5EF4-FFF2-40B4-BE49-F238E27FC236}">
                  <a16:creationId xmlns:a16="http://schemas.microsoft.com/office/drawing/2014/main" id="{D18BB3EF-91F6-4CF9-B2A8-7017A045C3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0" y="2212"/>
              <a:ext cx="393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Arial Narrow" panose="020B0606020202030204" pitchFamily="34" charset="0"/>
                </a:rPr>
                <a:t>Washington</a:t>
              </a:r>
            </a:p>
          </p:txBody>
        </p:sp>
        <p:sp>
          <p:nvSpPr>
            <p:cNvPr id="123" name="Text Box 195">
              <a:extLst>
                <a:ext uri="{FF2B5EF4-FFF2-40B4-BE49-F238E27FC236}">
                  <a16:creationId xmlns:a16="http://schemas.microsoft.com/office/drawing/2014/main" id="{8466D466-E1E8-40A6-95A1-E9E59262EE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8" y="2544"/>
              <a:ext cx="42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Arial Narrow" panose="020B0606020202030204" pitchFamily="34" charset="0"/>
                </a:rPr>
                <a:t>St. Tammany</a:t>
              </a:r>
            </a:p>
          </p:txBody>
        </p:sp>
        <p:sp>
          <p:nvSpPr>
            <p:cNvPr id="124" name="Text Box 196">
              <a:extLst>
                <a:ext uri="{FF2B5EF4-FFF2-40B4-BE49-F238E27FC236}">
                  <a16:creationId xmlns:a16="http://schemas.microsoft.com/office/drawing/2014/main" id="{09509874-B8B6-4383-81C4-6F7B627528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2356"/>
              <a:ext cx="28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Arial Narrow" panose="020B0606020202030204" pitchFamily="34" charset="0"/>
                </a:rPr>
                <a:t>Tangi-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Arial Narrow" panose="020B0606020202030204" pitchFamily="34" charset="0"/>
                </a:rPr>
                <a:t>pahoa</a:t>
              </a:r>
            </a:p>
          </p:txBody>
        </p:sp>
        <p:sp>
          <p:nvSpPr>
            <p:cNvPr id="125" name="Text Box 197">
              <a:extLst>
                <a:ext uri="{FF2B5EF4-FFF2-40B4-BE49-F238E27FC236}">
                  <a16:creationId xmlns:a16="http://schemas.microsoft.com/office/drawing/2014/main" id="{FFD97FF7-50A8-4676-A8AA-5066CAF669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8" y="2212"/>
              <a:ext cx="298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Arial Narrow" panose="020B0606020202030204" pitchFamily="34" charset="0"/>
                </a:rPr>
                <a:t>Saint. Helena</a:t>
              </a:r>
            </a:p>
          </p:txBody>
        </p:sp>
        <p:sp>
          <p:nvSpPr>
            <p:cNvPr id="126" name="Text Box 198">
              <a:extLst>
                <a:ext uri="{FF2B5EF4-FFF2-40B4-BE49-F238E27FC236}">
                  <a16:creationId xmlns:a16="http://schemas.microsoft.com/office/drawing/2014/main" id="{D7DF76BE-33E7-4139-8BAF-9D2533BDA0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2592"/>
              <a:ext cx="384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Arial Narrow" panose="020B0606020202030204" pitchFamily="34" charset="0"/>
                </a:rPr>
                <a:t>Livingston</a:t>
              </a:r>
            </a:p>
          </p:txBody>
        </p:sp>
        <p:sp>
          <p:nvSpPr>
            <p:cNvPr id="127" name="Text Box 199">
              <a:extLst>
                <a:ext uri="{FF2B5EF4-FFF2-40B4-BE49-F238E27FC236}">
                  <a16:creationId xmlns:a16="http://schemas.microsoft.com/office/drawing/2014/main" id="{2E09AC66-2F0B-4762-B2FF-F46F93B90D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354262">
              <a:off x="3800" y="3328"/>
              <a:ext cx="487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Arial Narrow" panose="020B0606020202030204" pitchFamily="34" charset="0"/>
                </a:rPr>
                <a:t>Plaquemines</a:t>
              </a:r>
            </a:p>
          </p:txBody>
        </p:sp>
        <p:sp>
          <p:nvSpPr>
            <p:cNvPr id="128" name="Text Box 200">
              <a:extLst>
                <a:ext uri="{FF2B5EF4-FFF2-40B4-BE49-F238E27FC236}">
                  <a16:creationId xmlns:a16="http://schemas.microsoft.com/office/drawing/2014/main" id="{9D113801-822B-4862-9948-D17A3153E4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4879297">
              <a:off x="3575" y="3150"/>
              <a:ext cx="38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Arial Narrow" panose="020B0606020202030204" pitchFamily="34" charset="0"/>
                </a:rPr>
                <a:t>Jefferson</a:t>
              </a:r>
            </a:p>
          </p:txBody>
        </p:sp>
        <p:sp>
          <p:nvSpPr>
            <p:cNvPr id="129" name="Text Box 201">
              <a:extLst>
                <a:ext uri="{FF2B5EF4-FFF2-40B4-BE49-F238E27FC236}">
                  <a16:creationId xmlns:a16="http://schemas.microsoft.com/office/drawing/2014/main" id="{8606320A-B86C-4999-806C-57A4EBEFC2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556844">
              <a:off x="3406" y="3049"/>
              <a:ext cx="405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Arial Narrow" panose="020B0606020202030204" pitchFamily="34" charset="0"/>
                </a:rPr>
                <a:t>St. Charles</a:t>
              </a:r>
            </a:p>
          </p:txBody>
        </p:sp>
        <p:sp>
          <p:nvSpPr>
            <p:cNvPr id="130" name="Text Box 202">
              <a:extLst>
                <a:ext uri="{FF2B5EF4-FFF2-40B4-BE49-F238E27FC236}">
                  <a16:creationId xmlns:a16="http://schemas.microsoft.com/office/drawing/2014/main" id="{E77DBD6C-75AA-47BC-A718-A0D51309AE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2343188">
              <a:off x="4067" y="3005"/>
              <a:ext cx="415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Arial Narrow" panose="020B0606020202030204" pitchFamily="34" charset="0"/>
                </a:rPr>
                <a:t>St. Bernard</a:t>
              </a:r>
            </a:p>
          </p:txBody>
        </p:sp>
        <p:sp>
          <p:nvSpPr>
            <p:cNvPr id="131" name="Text Box 203">
              <a:extLst>
                <a:ext uri="{FF2B5EF4-FFF2-40B4-BE49-F238E27FC236}">
                  <a16:creationId xmlns:a16="http://schemas.microsoft.com/office/drawing/2014/main" id="{48DB4AF8-7B92-4976-A5AB-501B9661E6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5" y="2428"/>
              <a:ext cx="288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Arial Narrow" panose="020B0606020202030204" pitchFamily="34" charset="0"/>
                </a:rPr>
                <a:t>East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Arial Narrow" panose="020B0606020202030204" pitchFamily="34" charset="0"/>
                </a:rPr>
                <a:t>Baton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Arial Narrow" panose="020B0606020202030204" pitchFamily="34" charset="0"/>
                </a:rPr>
                <a:t>Rouge</a:t>
              </a:r>
            </a:p>
          </p:txBody>
        </p:sp>
        <p:sp>
          <p:nvSpPr>
            <p:cNvPr id="132" name="Text Box 204">
              <a:extLst>
                <a:ext uri="{FF2B5EF4-FFF2-40B4-BE49-F238E27FC236}">
                  <a16:creationId xmlns:a16="http://schemas.microsoft.com/office/drawing/2014/main" id="{7FBB4DFC-E8DD-4B18-AF88-2DB8933553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4" y="2784"/>
              <a:ext cx="357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Arial Narrow" panose="020B0606020202030204" pitchFamily="34" charset="0"/>
                </a:rPr>
                <a:t>Ascension</a:t>
              </a:r>
            </a:p>
          </p:txBody>
        </p:sp>
        <p:sp>
          <p:nvSpPr>
            <p:cNvPr id="133" name="Text Box 205">
              <a:extLst>
                <a:ext uri="{FF2B5EF4-FFF2-40B4-BE49-F238E27FC236}">
                  <a16:creationId xmlns:a16="http://schemas.microsoft.com/office/drawing/2014/main" id="{9CB51095-4CD4-494E-84A6-245ABA8BB4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75415">
              <a:off x="3762" y="2891"/>
              <a:ext cx="33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Arial Narrow" panose="020B0606020202030204" pitchFamily="34" charset="0"/>
                </a:rPr>
                <a:t>Orleans</a:t>
              </a:r>
            </a:p>
          </p:txBody>
        </p:sp>
        <p:sp>
          <p:nvSpPr>
            <p:cNvPr id="134" name="Text Box 206">
              <a:extLst>
                <a:ext uri="{FF2B5EF4-FFF2-40B4-BE49-F238E27FC236}">
                  <a16:creationId xmlns:a16="http://schemas.microsoft.com/office/drawing/2014/main" id="{D362DD34-DF6E-4775-805C-EDBEDB5634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2" y="2836"/>
              <a:ext cx="30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Arial Narrow" panose="020B0606020202030204" pitchFamily="34" charset="0"/>
                </a:rPr>
                <a:t>St. John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Arial Narrow" panose="020B0606020202030204" pitchFamily="34" charset="0"/>
                </a:rPr>
                <a:t>Baptist</a:t>
              </a:r>
            </a:p>
          </p:txBody>
        </p:sp>
        <p:sp>
          <p:nvSpPr>
            <p:cNvPr id="135" name="Text Box 208">
              <a:extLst>
                <a:ext uri="{FF2B5EF4-FFF2-40B4-BE49-F238E27FC236}">
                  <a16:creationId xmlns:a16="http://schemas.microsoft.com/office/drawing/2014/main" id="{F1D1ADE4-82F4-49E7-B249-DDF3220422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2516"/>
              <a:ext cx="288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Arial Narrow" panose="020B0606020202030204" pitchFamily="34" charset="0"/>
                </a:rPr>
                <a:t>West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Arial Narrow" panose="020B0606020202030204" pitchFamily="34" charset="0"/>
                </a:rPr>
                <a:t>Baton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Arial Narrow" panose="020B0606020202030204" pitchFamily="34" charset="0"/>
                </a:rPr>
                <a:t>Rouge</a:t>
              </a:r>
            </a:p>
          </p:txBody>
        </p:sp>
        <p:sp>
          <p:nvSpPr>
            <p:cNvPr id="136" name="Text Box 209">
              <a:extLst>
                <a:ext uri="{FF2B5EF4-FFF2-40B4-BE49-F238E27FC236}">
                  <a16:creationId xmlns:a16="http://schemas.microsoft.com/office/drawing/2014/main" id="{6EB3F4AB-2E50-4DF9-B54C-1BF4E7EE9D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2208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dirty="0">
                  <a:latin typeface="Arial Narrow" panose="020B0606020202030204" pitchFamily="34" charset="0"/>
                </a:rPr>
                <a:t>West Feliciana</a:t>
              </a:r>
            </a:p>
          </p:txBody>
        </p:sp>
        <p:sp>
          <p:nvSpPr>
            <p:cNvPr id="137" name="Text Box 210">
              <a:extLst>
                <a:ext uri="{FF2B5EF4-FFF2-40B4-BE49-F238E27FC236}">
                  <a16:creationId xmlns:a16="http://schemas.microsoft.com/office/drawing/2014/main" id="{A3DACF3F-7765-4327-8939-129957BC3B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5" y="2215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Arial Narrow" panose="020B0606020202030204" pitchFamily="34" charset="0"/>
                </a:rPr>
                <a:t>East Feliciana</a:t>
              </a:r>
            </a:p>
          </p:txBody>
        </p:sp>
      </p:grpSp>
      <p:sp>
        <p:nvSpPr>
          <p:cNvPr id="142" name="Text Box 2">
            <a:extLst>
              <a:ext uri="{FF2B5EF4-FFF2-40B4-BE49-F238E27FC236}">
                <a16:creationId xmlns:a16="http://schemas.microsoft.com/office/drawing/2014/main" id="{C7F45A8B-25D6-4297-947B-D053416CA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35038"/>
            <a:ext cx="1914525" cy="214587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Primary IA Parishes</a:t>
            </a:r>
            <a:endParaRPr lang="en-US" altLang="en-US" sz="18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3" name="Text Box 136">
            <a:extLst>
              <a:ext uri="{FF2B5EF4-FFF2-40B4-BE49-F238E27FC236}">
                <a16:creationId xmlns:a16="http://schemas.microsoft.com/office/drawing/2014/main" id="{7FEDBCFB-76C0-4488-AED6-4E4180575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663676"/>
            <a:ext cx="1914525" cy="214587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Contiguous Parishes</a:t>
            </a:r>
            <a:endParaRPr lang="en-US" altLang="en-US" sz="18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6" name="Content Placeholder 2">
            <a:extLst>
              <a:ext uri="{FF2B5EF4-FFF2-40B4-BE49-F238E27FC236}">
                <a16:creationId xmlns:a16="http://schemas.microsoft.com/office/drawing/2014/main" id="{D9184168-18C2-430E-AAF4-8338A2211428}"/>
              </a:ext>
            </a:extLst>
          </p:cNvPr>
          <p:cNvSpPr txBox="1">
            <a:spLocks/>
          </p:cNvSpPr>
          <p:nvPr/>
        </p:nvSpPr>
        <p:spPr>
          <a:xfrm>
            <a:off x="8679441" y="1059270"/>
            <a:ext cx="3231349" cy="4972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38" indent="-171438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51431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857186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200060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1542935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altLang="en-US" sz="2000" dirty="0">
                <a:solidFill>
                  <a:srgbClr val="002E6D"/>
                </a:solidFill>
                <a:latin typeface="Source Sans Pro" panose="020B0503030403020204" pitchFamily="34" charset="0"/>
                <a:cs typeface="Times New Roman" pitchFamily="18" charset="0"/>
              </a:rPr>
              <a:t>Presidential Declaration</a:t>
            </a:r>
          </a:p>
          <a:p>
            <a:pPr marL="342875" lvl="1" indent="0">
              <a:lnSpc>
                <a:spcPct val="100000"/>
              </a:lnSpc>
              <a:spcBef>
                <a:spcPts val="1200"/>
              </a:spcBef>
              <a:buFont typeface="Arial"/>
              <a:buNone/>
            </a:pPr>
            <a:r>
              <a:rPr lang="en-US" altLang="en-US" sz="2000" b="1" dirty="0">
                <a:latin typeface="Source Sans Pro" panose="020B0503030403020204" pitchFamily="34" charset="0"/>
                <a:cs typeface="Times New Roman" pitchFamily="18" charset="0"/>
              </a:rPr>
              <a:t>Individual Assistance </a:t>
            </a:r>
            <a:r>
              <a:rPr lang="en-US" altLang="en-US" sz="2000" dirty="0">
                <a:latin typeface="Source Sans Pro" panose="020B0503030403020204" pitchFamily="34" charset="0"/>
                <a:cs typeface="Times New Roman" pitchFamily="18" charset="0"/>
              </a:rPr>
              <a:t>– Includes all SBA loan programs to residents and businesses in declared parishes/tribal nations</a:t>
            </a:r>
          </a:p>
          <a:p>
            <a:pPr marL="342875" lvl="1" indent="0">
              <a:lnSpc>
                <a:spcPct val="100000"/>
              </a:lnSpc>
              <a:spcBef>
                <a:spcPts val="1200"/>
              </a:spcBef>
              <a:buFont typeface="Arial"/>
              <a:buNone/>
            </a:pPr>
            <a:endParaRPr lang="en-US" altLang="en-US" sz="2000" dirty="0">
              <a:latin typeface="Source Sans Pro" panose="020B0503030403020204" pitchFamily="34" charset="0"/>
              <a:cs typeface="Times New Roman" pitchFamily="18" charset="0"/>
            </a:endParaRPr>
          </a:p>
          <a:p>
            <a:pPr marL="342875" lvl="1" indent="0">
              <a:spcBef>
                <a:spcPts val="1200"/>
              </a:spcBef>
              <a:buFont typeface="Arial"/>
              <a:buNone/>
            </a:pPr>
            <a:r>
              <a:rPr lang="en-US" altLang="en-US" sz="2000" b="1" dirty="0">
                <a:latin typeface="Source Sans Pro" panose="020B0503030403020204" pitchFamily="34" charset="0"/>
                <a:cs typeface="Times New Roman" pitchFamily="18" charset="0"/>
              </a:rPr>
              <a:t>Public Assistance </a:t>
            </a:r>
            <a:r>
              <a:rPr lang="en-US" altLang="en-US" sz="2000" dirty="0">
                <a:latin typeface="Source Sans Pro" panose="020B0503030403020204" pitchFamily="34" charset="0"/>
                <a:cs typeface="Times New Roman" pitchFamily="18" charset="0"/>
              </a:rPr>
              <a:t>– Includes SBA loans to certain private nonprofits of a governmental nature declared parishes/tribal nations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buFont typeface="Arial"/>
              <a:buNone/>
            </a:pPr>
            <a:endParaRPr lang="en-US" altLang="en-US" sz="2700" dirty="0">
              <a:solidFill>
                <a:srgbClr val="002E6D"/>
              </a:solidFill>
              <a:latin typeface="Source Sans Pro" panose="020B0503030403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14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1771651" y="611842"/>
            <a:ext cx="8658225" cy="1115254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sz="2700" b="1" dirty="0">
                <a:solidFill>
                  <a:srgbClr val="002E6D"/>
                </a:solidFill>
              </a:rPr>
              <a:t>SBA’s Role in Disaster Recovery for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2700" b="1" dirty="0">
                <a:solidFill>
                  <a:srgbClr val="002E6D"/>
                </a:solidFill>
              </a:rPr>
              <a:t>Federal Disaster Declarations</a:t>
            </a:r>
          </a:p>
        </p:txBody>
      </p:sp>
      <p:sp>
        <p:nvSpPr>
          <p:cNvPr id="16387" name="Rectangle 10"/>
          <p:cNvSpPr>
            <a:spLocks noChangeArrowheads="1"/>
          </p:cNvSpPr>
          <p:nvPr/>
        </p:nvSpPr>
        <p:spPr bwMode="auto">
          <a:xfrm>
            <a:off x="2093738" y="1868102"/>
            <a:ext cx="4576421" cy="4670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200" dirty="0">
                <a:latin typeface="Source Sans Pro" panose="020B0503030403020204" pitchFamily="34" charset="0"/>
                <a:ea typeface="ＭＳ Ｐゴシック" pitchFamily="1" charset="-128"/>
              </a:rPr>
              <a:t>SBA disaster loans are the primary source of federal assistance to help private property owners pay for disaster losses not covered by insurance or other recoveries.</a:t>
            </a:r>
            <a:endParaRPr lang="en-US" sz="2200" dirty="0">
              <a:latin typeface="Source Sans Pro" panose="020B0503030403020204" pitchFamily="34" charset="0"/>
            </a:endParaRPr>
          </a:p>
          <a:p>
            <a:pPr marL="0" indent="0" eaLnBrk="1" hangingPunct="1">
              <a:spcBef>
                <a:spcPct val="20000"/>
              </a:spcBef>
            </a:pPr>
            <a:endParaRPr lang="en-US" altLang="en-US" sz="2200" dirty="0">
              <a:latin typeface="Source Sans Pro" panose="020B0503030403020204" pitchFamily="34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200" dirty="0">
                <a:latin typeface="Source Sans Pro" panose="020B0503030403020204" pitchFamily="34" charset="0"/>
                <a:ea typeface="ＭＳ Ｐゴシック" pitchFamily="1" charset="-128"/>
              </a:rPr>
              <a:t>SBA offers low-interest federal loans to businesses of all sizes, private nonprofit organizations, homeowners and renters. 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2800" b="1" dirty="0">
              <a:solidFill>
                <a:srgbClr val="000099"/>
              </a:solidFill>
              <a:latin typeface="Times New Roman" pitchFamily="18" charset="0"/>
              <a:ea typeface="ＭＳ Ｐゴシック" pitchFamily="1" charset="-128"/>
            </a:endParaRPr>
          </a:p>
          <a:p>
            <a:pPr marL="0" indent="0" eaLnBrk="1" hangingPunct="1">
              <a:spcBef>
                <a:spcPct val="20000"/>
              </a:spcBef>
            </a:pP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</a:rPr>
              <a:t>  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3200" b="1" dirty="0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32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281D5-3616-403A-A821-05ED70E516A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5" name="Picture 4" descr="Isabella Casillas Guzman">
            <a:extLst>
              <a:ext uri="{FF2B5EF4-FFF2-40B4-BE49-F238E27FC236}">
                <a16:creationId xmlns:a16="http://schemas.microsoft.com/office/drawing/2014/main" id="{27DA6FDB-D513-421C-BC2E-1CCFFC9F8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126" y="2126127"/>
            <a:ext cx="2659161" cy="31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CAD541-3FFE-4F12-9943-1DF1FC865464}"/>
              </a:ext>
            </a:extLst>
          </p:cNvPr>
          <p:cNvSpPr txBox="1"/>
          <p:nvPr/>
        </p:nvSpPr>
        <p:spPr>
          <a:xfrm>
            <a:off x="6851403" y="5249434"/>
            <a:ext cx="33526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E6D"/>
                </a:solidFill>
                <a:latin typeface="Source Sans Pro" panose="020B0503030403020204" pitchFamily="34" charset="0"/>
                <a:cs typeface="Times New Roman" panose="02020603050405020304" pitchFamily="18" charset="0"/>
              </a:rPr>
              <a:t>SBA  Administrator</a:t>
            </a:r>
          </a:p>
          <a:p>
            <a:pPr algn="ctr"/>
            <a:r>
              <a:rPr lang="en-US" sz="2200" dirty="0">
                <a:solidFill>
                  <a:srgbClr val="002E6D"/>
                </a:solidFill>
                <a:latin typeface="Source Sans Pro" panose="020B0503030403020204" pitchFamily="34" charset="0"/>
                <a:cs typeface="Times New Roman" panose="02020603050405020304" pitchFamily="18" charset="0"/>
              </a:rPr>
              <a:t>Isabella Casillas Guzman</a:t>
            </a:r>
          </a:p>
        </p:txBody>
      </p:sp>
    </p:spTree>
    <p:extLst>
      <p:ext uri="{BB962C8B-B14F-4D97-AF65-F5344CB8AC3E}">
        <p14:creationId xmlns:p14="http://schemas.microsoft.com/office/powerpoint/2010/main" val="880059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 txBox="1">
            <a:spLocks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algn="r">
              <a:defRPr/>
            </a:pPr>
            <a:fld id="{504281D5-3616-403A-A821-05ED70E516A5}" type="slidenum">
              <a:rPr lang="en-US" sz="900">
                <a:solidFill>
                  <a:srgbClr val="898989"/>
                </a:solidFill>
                <a:latin typeface="+mn-lt"/>
              </a:rPr>
              <a:pPr algn="r">
                <a:defRPr/>
              </a:pPr>
              <a:t>4</a:t>
            </a:fld>
            <a:endParaRPr lang="en-US" sz="900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387213" y="1533696"/>
            <a:ext cx="7368363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347472" indent="-347472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Source Sans Pro" panose="020B0503030403020204" pitchFamily="34" charset="0"/>
              </a:rPr>
              <a:t>Disaster losses are unexpected and create a financial hardship for businesses and residents. </a:t>
            </a:r>
          </a:p>
          <a:p>
            <a:pPr marL="347472" indent="-347472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Source Sans Pro" panose="020B0503030403020204" pitchFamily="34" charset="0"/>
              </a:rPr>
              <a:t>By providing affordable disaster assistance in the form of loans, SBA helps reduce federal disaster costs compared to other forms of assistance, such as grants, CDBG-DR funding, or HUD assistance.</a:t>
            </a:r>
          </a:p>
          <a:p>
            <a:pPr marL="347472" indent="-347472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Source Sans Pro" panose="020B0503030403020204" pitchFamily="34" charset="0"/>
              </a:rPr>
              <a:t>These loans require borrowers to maintain appropriate hazard and flood insurance, reducing the need for future federal assistance.</a:t>
            </a:r>
          </a:p>
          <a:p>
            <a:pPr marL="347472" indent="-347472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Source Sans Pro" panose="020B0503030403020204" pitchFamily="34" charset="0"/>
              </a:rPr>
              <a:t>SBA’s disaster loans are a critical source of economic stimulus in disaster-ravaged communities and help spur employment and stabilize tax bases for local governments.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1499394" y="464656"/>
            <a:ext cx="9144000" cy="1066800"/>
          </a:xfrm>
        </p:spPr>
        <p:txBody>
          <a:bodyPr>
            <a:noAutofit/>
          </a:bodyPr>
          <a:lstStyle/>
          <a:p>
            <a:pPr>
              <a:spcBef>
                <a:spcPts val="864"/>
              </a:spcBef>
            </a:pPr>
            <a:r>
              <a:rPr lang="en-US" altLang="en-US" dirty="0">
                <a:solidFill>
                  <a:srgbClr val="002E6D"/>
                </a:solidFill>
                <a:latin typeface="Source Sans Pro" panose="020B0503030403020204" pitchFamily="34" charset="0"/>
                <a:cs typeface="Times New Roman" pitchFamily="18" charset="0"/>
              </a:rPr>
              <a:t>Federal Role of SBA Loans in Long-Term Recovery</a:t>
            </a:r>
          </a:p>
        </p:txBody>
      </p:sp>
    </p:spTree>
    <p:extLst>
      <p:ext uri="{BB962C8B-B14F-4D97-AF65-F5344CB8AC3E}">
        <p14:creationId xmlns:p14="http://schemas.microsoft.com/office/powerpoint/2010/main" val="18959062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6"/>
          <p:cNvSpPr>
            <a:spLocks noChangeArrowheads="1"/>
          </p:cNvSpPr>
          <p:nvPr/>
        </p:nvSpPr>
        <p:spPr bwMode="auto">
          <a:xfrm>
            <a:off x="2321442" y="1522627"/>
            <a:ext cx="7623544" cy="467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indent="0" eaLnBrk="1" hangingPunct="1">
              <a:spcAft>
                <a:spcPts val="600"/>
              </a:spcAft>
            </a:pPr>
            <a:r>
              <a:rPr lang="en-US" altLang="en-US" sz="2700" dirty="0">
                <a:solidFill>
                  <a:srgbClr val="002E6D"/>
                </a:solidFill>
                <a:latin typeface="Source Sans Pro" panose="020B0503030403020204" pitchFamily="34" charset="0"/>
              </a:rPr>
              <a:t>The Small Business Act and additional disaster laws provide SBA tools to make disaster loans affordable:</a:t>
            </a:r>
          </a:p>
          <a:p>
            <a:pPr lvl="1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en-US" sz="2200" dirty="0">
                <a:latin typeface="Source Sans Pro" panose="020B0503030403020204" pitchFamily="34" charset="0"/>
              </a:rPr>
              <a:t>Low-interest (below market) rates -set quarterly </a:t>
            </a:r>
          </a:p>
          <a:p>
            <a:pPr lvl="1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en-US" sz="2200" dirty="0">
                <a:latin typeface="Source Sans Pro" panose="020B0503030403020204" pitchFamily="34" charset="0"/>
              </a:rPr>
              <a:t>Affordable long terms (either 15 or 30 years)</a:t>
            </a:r>
          </a:p>
          <a:p>
            <a:pPr lvl="1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en-US" sz="2200" dirty="0">
                <a:latin typeface="Source Sans Pro" panose="020B0503030403020204" pitchFamily="34" charset="0"/>
              </a:rPr>
              <a:t>Payments are based on borrower’s ability to pay</a:t>
            </a:r>
          </a:p>
          <a:p>
            <a:pPr lvl="1" eaLnBrk="1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2200" dirty="0">
                <a:latin typeface="Source Sans Pro" panose="020B0503030403020204" pitchFamily="34" charset="0"/>
              </a:rPr>
              <a:t>In certain circumstances, borrowers may be able to refinance existing liens or mortgages, or may use an SBA loan to relocate (cases have specific criteria and limits)</a:t>
            </a:r>
          </a:p>
          <a:p>
            <a:pPr marL="457200" lvl="1" indent="0" eaLnBrk="1" hangingPunct="1">
              <a:spcBef>
                <a:spcPct val="20000"/>
              </a:spcBef>
            </a:pPr>
            <a:r>
              <a:rPr lang="en-US" altLang="en-US" sz="2200" dirty="0">
                <a:solidFill>
                  <a:srgbClr val="002E6D"/>
                </a:solidFill>
                <a:latin typeface="Source Sans Pro" panose="020B0503030403020204" pitchFamily="34" charset="0"/>
              </a:rPr>
              <a:t>(NOTE: </a:t>
            </a:r>
            <a:r>
              <a:rPr lang="en-US" altLang="en-US" dirty="0">
                <a:solidFill>
                  <a:srgbClr val="002E6D"/>
                </a:solidFill>
                <a:latin typeface="Source Sans Pro" panose="020B0503030403020204" pitchFamily="34" charset="0"/>
                <a:ea typeface="ＭＳ Ｐゴシック" pitchFamily="-109" charset="-128"/>
                <a:cs typeface="Times New Roman" pitchFamily="18" charset="0"/>
              </a:rPr>
              <a:t>Loan amounts and terms are set by SBA and based on each applicant’s financial condition)</a:t>
            </a:r>
            <a:endParaRPr lang="en-US" altLang="en-US" sz="2200" dirty="0">
              <a:solidFill>
                <a:srgbClr val="002E6D"/>
              </a:solidFill>
              <a:latin typeface="Source Sans Pro" panose="020B0503030403020204" pitchFamily="34" charset="0"/>
            </a:endParaRPr>
          </a:p>
          <a:p>
            <a:pPr marL="0" indent="0" eaLnBrk="1" hangingPunct="1">
              <a:spcBef>
                <a:spcPts val="24"/>
              </a:spcBef>
            </a:pPr>
            <a:endParaRPr lang="en-US" altLang="en-US" sz="2800" b="1" dirty="0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>
              <a:spcBef>
                <a:spcPts val="24"/>
              </a:spcBef>
              <a:buFontTx/>
              <a:buChar char="•"/>
            </a:pPr>
            <a:endParaRPr lang="en-US" altLang="en-US" sz="2800" b="1" dirty="0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>
              <a:spcBef>
                <a:spcPts val="24"/>
              </a:spcBef>
              <a:buFontTx/>
              <a:buChar char="•"/>
            </a:pPr>
            <a:endParaRPr lang="en-US" altLang="en-US" sz="28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40964" name="Rectangle 15"/>
          <p:cNvSpPr>
            <a:spLocks noGrp="1" noChangeArrowheads="1"/>
          </p:cNvSpPr>
          <p:nvPr>
            <p:ph idx="1"/>
          </p:nvPr>
        </p:nvSpPr>
        <p:spPr>
          <a:xfrm>
            <a:off x="1719686" y="453507"/>
            <a:ext cx="8658225" cy="609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en-US" sz="2700" b="1" dirty="0">
                <a:solidFill>
                  <a:srgbClr val="002E6D"/>
                </a:solidFill>
              </a:rPr>
              <a:t>Making Recovery Affordable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281D5-3616-403A-A821-05ED70E516A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850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108792" y="1532778"/>
            <a:ext cx="7836195" cy="482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347472" indent="-347472" eaLnBrk="1" hangingPunct="1">
              <a:spcBef>
                <a:spcPts val="24"/>
              </a:spcBef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Source Sans Pro" panose="020B0503030403020204" pitchFamily="34" charset="0"/>
              </a:rPr>
              <a:t>Only uncompensated losses (disaster losses not compensated by insurance or other recoveries such as FEMA grants, reimbursement by another party, settlement of a lawsuit, etc.) are eligible.</a:t>
            </a:r>
          </a:p>
          <a:p>
            <a:pPr marL="347472" indent="-347472" eaLnBrk="1" hangingPunct="1">
              <a:spcBef>
                <a:spcPts val="24"/>
              </a:spcBef>
              <a:buFont typeface="Arial" panose="020B0604020202020204" pitchFamily="34" charset="0"/>
              <a:buChar char="•"/>
            </a:pPr>
            <a:endParaRPr lang="en-US" altLang="en-US" sz="2200" dirty="0">
              <a:latin typeface="Source Sans Pro" panose="020B0503030403020204" pitchFamily="34" charset="0"/>
            </a:endParaRPr>
          </a:p>
          <a:p>
            <a:pPr marL="347472" indent="-347472" eaLnBrk="1" hangingPunct="1">
              <a:spcBef>
                <a:spcPts val="24"/>
              </a:spcBef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Source Sans Pro" panose="020B0503030403020204" pitchFamily="34" charset="0"/>
              </a:rPr>
              <a:t>Applicants are </a:t>
            </a:r>
            <a:r>
              <a:rPr lang="en-US" altLang="en-US" sz="2200" b="1" dirty="0">
                <a:latin typeface="Source Sans Pro" panose="020B0503030403020204" pitchFamily="34" charset="0"/>
              </a:rPr>
              <a:t>not</a:t>
            </a:r>
            <a:r>
              <a:rPr lang="en-US" altLang="en-US" sz="2200" dirty="0">
                <a:latin typeface="Source Sans Pro" panose="020B0503030403020204" pitchFamily="34" charset="0"/>
              </a:rPr>
              <a:t> eligible if they have not complied with the terms of previous SBA loan agreements or other Federal obligations (e.g., failure to maintain required insurance, court-ordered child support, student loans, or Federal Income Tax filing requirements).</a:t>
            </a:r>
          </a:p>
          <a:p>
            <a:pPr marL="0" indent="0" eaLnBrk="1" hangingPunct="1">
              <a:spcBef>
                <a:spcPts val="24"/>
              </a:spcBef>
            </a:pPr>
            <a:endParaRPr lang="en-US" altLang="en-US" sz="2800" b="1" dirty="0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>
              <a:spcBef>
                <a:spcPts val="24"/>
              </a:spcBef>
              <a:buFontTx/>
              <a:buChar char="•"/>
            </a:pPr>
            <a:endParaRPr lang="en-US" altLang="en-US" sz="2800" b="1" dirty="0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>
              <a:spcBef>
                <a:spcPts val="24"/>
              </a:spcBef>
              <a:buFontTx/>
              <a:buChar char="•"/>
            </a:pPr>
            <a:endParaRPr lang="en-US" altLang="en-US" sz="28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793791" y="418239"/>
            <a:ext cx="8534400" cy="68580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ＭＳ Ｐゴシック" pitchFamily="-109" charset="-128"/>
                <a:cs typeface="ＭＳ Ｐゴシック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  <a:cs typeface="ＭＳ Ｐゴシック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  <a:cs typeface="ＭＳ Ｐゴシック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  <a:cs typeface="ＭＳ Ｐゴシック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  <a:cs typeface="ＭＳ Ｐゴシック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700" b="1" dirty="0">
                <a:solidFill>
                  <a:srgbClr val="002E6D"/>
                </a:solidFill>
                <a:latin typeface="Source Sans Pro" panose="020B0503030403020204" pitchFamily="34" charset="0"/>
                <a:cs typeface="Times New Roman" panose="02020603050405020304" pitchFamily="18" charset="0"/>
              </a:rPr>
              <a:t>Loan Eligibility Restrictions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281D5-3616-403A-A821-05ED70E516A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469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918EF-E149-4D23-8313-BB747A42B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7026"/>
            <a:ext cx="10515600" cy="65187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Content Placeholder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C19E28D-E42E-47ED-9604-CFD291F2B9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264" y="1127761"/>
            <a:ext cx="8679735" cy="533600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EBA09-7B13-42D3-A199-5B66C0C19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281D5-3616-403A-A821-05ED70E516A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635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55627-62B5-4E75-9766-A64CDDD26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7027"/>
            <a:ext cx="10515600" cy="53721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Content Placeholder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D1CA4170-F3FE-4135-BEFD-0FEB6D1C84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061241"/>
            <a:ext cx="3045875" cy="498867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7EDC3A-B676-438E-8097-57FB9EE22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281D5-3616-403A-A821-05ED70E516A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2" name="Picture 11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446FF1F1-9930-4B1C-9D4C-24525F64A4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74" y="1061242"/>
            <a:ext cx="8348401" cy="498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023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92D3A-81BD-4D5C-82BB-97B4B00F7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7026"/>
            <a:ext cx="10515600" cy="686711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Content Placeholder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CC03BF1-8E00-455C-994E-1293655140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18414"/>
            <a:ext cx="2677160" cy="44465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38E24F-6711-45D9-A042-1D6686BC9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281D5-3616-403A-A821-05ED70E516A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8" name="Picture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0AB4D693-21CA-412C-8530-0F52E40CC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301" y="2611120"/>
            <a:ext cx="7931558" cy="187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800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Internal Use Only"/>
</p:tagLst>
</file>

<file path=ppt/theme/theme1.xml><?xml version="1.0" encoding="utf-8"?>
<a:theme xmlns:a="http://schemas.openxmlformats.org/drawingml/2006/main" name="SBA-Template-4x3">
  <a:themeElements>
    <a:clrScheme name="Custom 1">
      <a:dk1>
        <a:srgbClr val="1B1E29"/>
      </a:dk1>
      <a:lt1>
        <a:srgbClr val="FFFFFF"/>
      </a:lt1>
      <a:dk2>
        <a:srgbClr val="002E6D"/>
      </a:dk2>
      <a:lt2>
        <a:srgbClr val="007DBC"/>
      </a:lt2>
      <a:accent1>
        <a:srgbClr val="969696"/>
      </a:accent1>
      <a:accent2>
        <a:srgbClr val="197E4E"/>
      </a:accent2>
      <a:accent3>
        <a:srgbClr val="F1C400"/>
      </a:accent3>
      <a:accent4>
        <a:srgbClr val="7AC5EB"/>
      </a:accent4>
      <a:accent5>
        <a:srgbClr val="CC0000"/>
      </a:accent5>
      <a:accent6>
        <a:srgbClr val="FFFFFF"/>
      </a:accent6>
      <a:hlink>
        <a:srgbClr val="007DBC"/>
      </a:hlink>
      <a:folHlink>
        <a:srgbClr val="7AC5EB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BA-Template-4x3" id="{10B8EB85-0603-6C4A-B199-97FFBF5C934D}" vid="{C65D1D54-2505-3642-821A-0245DDC064B5}"/>
    </a:ext>
  </a:extLst>
</a:theme>
</file>

<file path=ppt/theme/theme2.xml><?xml version="1.0" encoding="utf-8"?>
<a:theme xmlns:a="http://schemas.openxmlformats.org/drawingml/2006/main" name="draft SBAs Role New Logo 6.5.18">
  <a:themeElements>
    <a:clrScheme name="Custom 1">
      <a:dk1>
        <a:srgbClr val="1B1E29"/>
      </a:dk1>
      <a:lt1>
        <a:srgbClr val="FFFFFF"/>
      </a:lt1>
      <a:dk2>
        <a:srgbClr val="002E6D"/>
      </a:dk2>
      <a:lt2>
        <a:srgbClr val="007DBC"/>
      </a:lt2>
      <a:accent1>
        <a:srgbClr val="969696"/>
      </a:accent1>
      <a:accent2>
        <a:srgbClr val="197E4E"/>
      </a:accent2>
      <a:accent3>
        <a:srgbClr val="F1C400"/>
      </a:accent3>
      <a:accent4>
        <a:srgbClr val="7AC5EB"/>
      </a:accent4>
      <a:accent5>
        <a:srgbClr val="CC0000"/>
      </a:accent5>
      <a:accent6>
        <a:srgbClr val="FFFFFF"/>
      </a:accent6>
      <a:hlink>
        <a:srgbClr val="007DBC"/>
      </a:hlink>
      <a:folHlink>
        <a:srgbClr val="7AC5EB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BA-Template-4x3" id="{10B8EB85-0603-6C4A-B199-97FFBF5C934D}" vid="{C65D1D54-2505-3642-821A-0245DDC064B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877</Words>
  <Application>Microsoft Office PowerPoint</Application>
  <PresentationFormat>Widescreen</PresentationFormat>
  <Paragraphs>164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Narrow</vt:lpstr>
      <vt:lpstr>Calibri</vt:lpstr>
      <vt:lpstr>Merriweather</vt:lpstr>
      <vt:lpstr>Source Sans Pro</vt:lpstr>
      <vt:lpstr>Times New Roman</vt:lpstr>
      <vt:lpstr>SBA-Template-4x3</vt:lpstr>
      <vt:lpstr>draft SBAs Role New Logo 6.5.18</vt:lpstr>
      <vt:lpstr>PowerPoint Presentation</vt:lpstr>
      <vt:lpstr>Declaration Map   </vt:lpstr>
      <vt:lpstr>PowerPoint Presentation</vt:lpstr>
      <vt:lpstr>Federal Role of SBA Loans in Long-Term Recovery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Importance of partnering with SBA</vt:lpstr>
      <vt:lpstr>Role of SBA Resource Partners  </vt:lpstr>
      <vt:lpstr>Counselors Work Together with SBA to Assist Applicants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Kumar, Susheel</dc:creator>
  <cp:lastModifiedBy>Kumar, Susheel</cp:lastModifiedBy>
  <cp:revision>2</cp:revision>
  <dcterms:created xsi:type="dcterms:W3CDTF">2021-09-03T16:53:27Z</dcterms:created>
  <dcterms:modified xsi:type="dcterms:W3CDTF">2021-09-21T14:03:53Z</dcterms:modified>
</cp:coreProperties>
</file>